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63" r:id="rId2"/>
    <p:sldId id="405" r:id="rId3"/>
    <p:sldId id="462" r:id="rId4"/>
    <p:sldId id="467" r:id="rId5"/>
    <p:sldId id="463" r:id="rId6"/>
    <p:sldId id="466" r:id="rId7"/>
    <p:sldId id="468" r:id="rId8"/>
    <p:sldId id="464" r:id="rId9"/>
    <p:sldId id="476" r:id="rId10"/>
    <p:sldId id="424" r:id="rId11"/>
    <p:sldId id="469" r:id="rId12"/>
    <p:sldId id="470" r:id="rId13"/>
    <p:sldId id="471" r:id="rId14"/>
    <p:sldId id="472" r:id="rId15"/>
    <p:sldId id="473" r:id="rId16"/>
    <p:sldId id="465" r:id="rId17"/>
    <p:sldId id="474" r:id="rId18"/>
    <p:sldId id="475" r:id="rId19"/>
    <p:sldId id="477" r:id="rId20"/>
  </p:sldIdLst>
  <p:sldSz cx="12192000" cy="6858000"/>
  <p:notesSz cx="6858000" cy="9144000"/>
  <p:embeddedFontLst>
    <p:embeddedFont>
      <p:font typeface="Elephant" pitchFamily="18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PvBssK9pk5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više od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8000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hrvatskih branitelja i oko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7000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civila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pPr algn="just"/>
          <a:r>
            <a:rPr lang="hr-HR" sz="4000" dirty="0"/>
            <a:t>Oko </a:t>
          </a:r>
          <a:r>
            <a:rPr lang="hr-HR" sz="4000" dirty="0" smtClean="0"/>
            <a:t>1600 </a:t>
          </a:r>
          <a:r>
            <a:rPr lang="hr-HR" sz="4000" dirty="0"/>
            <a:t>ljudi još se smatra nestalima u ratu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FD9C1DB-E86C-4CF7-8D1B-2015526E759D}">
      <dgm:prSet custT="1"/>
      <dgm:spPr/>
      <dgm:t>
        <a:bodyPr/>
        <a:lstStyle/>
        <a:p>
          <a:pPr algn="just"/>
          <a:r>
            <a:rPr lang="hr-HR" sz="4000" b="0" i="0" dirty="0"/>
            <a:t>Više od </a:t>
          </a:r>
          <a:r>
            <a:rPr lang="hr-HR" sz="4000" b="0" i="0" dirty="0" smtClean="0"/>
            <a:t>30 000 </a:t>
          </a:r>
          <a:r>
            <a:rPr lang="hr-HR" sz="4000" b="0" i="0" dirty="0"/>
            <a:t>ljudi je ranjeno, a mnogi su postali invalidi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42FE5-A4D8-4363-AE4D-464A23E93D5C}" type="parTrans" cxnId="{DC262140-8DFA-4C6C-99C2-0BF91C227FF4}">
      <dgm:prSet/>
      <dgm:spPr/>
      <dgm:t>
        <a:bodyPr/>
        <a:lstStyle/>
        <a:p>
          <a:endParaRPr lang="hr-HR"/>
        </a:p>
      </dgm:t>
    </dgm:pt>
    <dgm:pt modelId="{4561F34C-D934-4DF7-977B-3A857326B098}" type="sibTrans" cxnId="{DC262140-8DFA-4C6C-99C2-0BF91C227FF4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3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3" custScaleY="131408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  <dgm:pt modelId="{0DB94278-AB4F-4BFC-9F6F-0ABDB445DC01}" type="pres">
      <dgm:prSet presAssocID="{AFD9C1DB-E86C-4CF7-8D1B-2015526E759D}" presName="thickLine" presStyleLbl="alignNode1" presStyleIdx="2" presStyleCnt="3"/>
      <dgm:spPr/>
    </dgm:pt>
    <dgm:pt modelId="{C5490EBB-4568-494C-87C0-FB0A5F4C0E10}" type="pres">
      <dgm:prSet presAssocID="{AFD9C1DB-E86C-4CF7-8D1B-2015526E759D}" presName="horz1" presStyleCnt="0"/>
      <dgm:spPr/>
    </dgm:pt>
    <dgm:pt modelId="{458EAA65-89B0-43A7-AF61-7EEB2ECD9D8C}" type="pres">
      <dgm:prSet presAssocID="{AFD9C1DB-E86C-4CF7-8D1B-2015526E759D}" presName="tx1" presStyleLbl="revTx" presStyleIdx="2" presStyleCnt="3" custScaleY="131408"/>
      <dgm:spPr/>
      <dgm:t>
        <a:bodyPr/>
        <a:lstStyle/>
        <a:p>
          <a:endParaRPr lang="hr-HR"/>
        </a:p>
      </dgm:t>
    </dgm:pt>
    <dgm:pt modelId="{773D3B19-AA80-4DCB-A5A2-72E0734E3998}" type="pres">
      <dgm:prSet presAssocID="{AFD9C1DB-E86C-4CF7-8D1B-2015526E759D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DC262140-8DFA-4C6C-99C2-0BF91C227FF4}" srcId="{D6016AB9-CFB1-4739-B1D9-D62E4B6DC579}" destId="{AFD9C1DB-E86C-4CF7-8D1B-2015526E759D}" srcOrd="2" destOrd="0" parTransId="{13A42FE5-A4D8-4363-AE4D-464A23E93D5C}" sibTransId="{4561F34C-D934-4DF7-977B-3A857326B098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90E3C000-3D34-431C-8484-EAC368B9DACE}" type="presOf" srcId="{AFD9C1DB-E86C-4CF7-8D1B-2015526E759D}" destId="{458EAA65-89B0-43A7-AF61-7EEB2ECD9D8C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  <dgm:cxn modelId="{6E3109B7-0A75-41E5-B14C-AF22E3D7D7F2}" type="presParOf" srcId="{AD454359-546C-4651-9E47-CC31C4E8CAEA}" destId="{0DB94278-AB4F-4BFC-9F6F-0ABDB445DC01}" srcOrd="4" destOrd="0" presId="urn:microsoft.com/office/officeart/2008/layout/LinedList"/>
    <dgm:cxn modelId="{F460A9ED-2F01-4D2E-B57D-B962EC636E8E}" type="presParOf" srcId="{AD454359-546C-4651-9E47-CC31C4E8CAEA}" destId="{C5490EBB-4568-494C-87C0-FB0A5F4C0E10}" srcOrd="5" destOrd="0" presId="urn:microsoft.com/office/officeart/2008/layout/LinedList"/>
    <dgm:cxn modelId="{EC6782AC-C3F0-4379-B738-4A83DD4ED6E4}" type="presParOf" srcId="{C5490EBB-4568-494C-87C0-FB0A5F4C0E10}" destId="{458EAA65-89B0-43A7-AF61-7EEB2ECD9D8C}" srcOrd="0" destOrd="0" presId="urn:microsoft.com/office/officeart/2008/layout/LinedList"/>
    <dgm:cxn modelId="{BDDB3470-56A5-485B-A0AF-60BD43B23CE6}" type="presParOf" srcId="{C5490EBB-4568-494C-87C0-FB0A5F4C0E10}" destId="{773D3B19-AA80-4DCB-A5A2-72E0734E39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Velik broj poginulih rezultat je 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politike pobunjenih Srba</a:t>
          </a:r>
          <a:r>
            <a:rPr lang="hr-HR" sz="4000" b="0" i="0" dirty="0"/>
            <a:t> koji su željeli stvoriti etnički čista područja – ubojstva, granatiranja, masakri (Ovčara), logori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pPr algn="just"/>
          <a:r>
            <a:rPr lang="hr-HR" sz="4000" b="0" i="0" dirty="0"/>
            <a:t>Nesrpsko stanovništvo je gotovo u potpunosti protjerano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2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2" custScaleY="114298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Broj poginulih pripadnika vojske Republike Srpske Krajine i civila s okupiranih područja procjenjuje se na više od 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6000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r>
            <a:rPr lang="hr-HR" sz="4000" b="0" i="0" dirty="0"/>
            <a:t>Gotovo </a:t>
          </a:r>
          <a:r>
            <a:rPr lang="hr-HR" sz="4000" b="0" i="0" dirty="0" smtClean="0"/>
            <a:t>2000 </a:t>
          </a:r>
          <a:r>
            <a:rPr lang="hr-HR" sz="4000" b="0" i="0" dirty="0"/>
            <a:t>su civili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FD9C1DB-E86C-4CF7-8D1B-2015526E759D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Masovni progon Hrvata </a:t>
          </a:r>
          <a:r>
            <a:rPr lang="hr-HR" sz="4000" b="0" i="0" dirty="0">
              <a:solidFill>
                <a:schemeClr val="tx1"/>
              </a:solidFill>
              <a:effectLst/>
            </a:rPr>
            <a:t>–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/>
            <a:t>tijekom </a:t>
          </a:r>
          <a:r>
            <a:rPr lang="pl-PL" sz="4000" b="0" i="0" dirty="0"/>
            <a:t>1991. godine 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prognano je više od 325.000 ljudi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42FE5-A4D8-4363-AE4D-464A23E93D5C}" type="parTrans" cxnId="{DC262140-8DFA-4C6C-99C2-0BF91C227FF4}">
      <dgm:prSet/>
      <dgm:spPr/>
      <dgm:t>
        <a:bodyPr/>
        <a:lstStyle/>
        <a:p>
          <a:endParaRPr lang="hr-HR"/>
        </a:p>
      </dgm:t>
    </dgm:pt>
    <dgm:pt modelId="{4561F34C-D934-4DF7-977B-3A857326B098}" type="sibTrans" cxnId="{DC262140-8DFA-4C6C-99C2-0BF91C227FF4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3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3" custScaleY="114298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  <dgm:pt modelId="{0DB94278-AB4F-4BFC-9F6F-0ABDB445DC01}" type="pres">
      <dgm:prSet presAssocID="{AFD9C1DB-E86C-4CF7-8D1B-2015526E759D}" presName="thickLine" presStyleLbl="alignNode1" presStyleIdx="2" presStyleCnt="3"/>
      <dgm:spPr/>
    </dgm:pt>
    <dgm:pt modelId="{C5490EBB-4568-494C-87C0-FB0A5F4C0E10}" type="pres">
      <dgm:prSet presAssocID="{AFD9C1DB-E86C-4CF7-8D1B-2015526E759D}" presName="horz1" presStyleCnt="0"/>
      <dgm:spPr/>
    </dgm:pt>
    <dgm:pt modelId="{458EAA65-89B0-43A7-AF61-7EEB2ECD9D8C}" type="pres">
      <dgm:prSet presAssocID="{AFD9C1DB-E86C-4CF7-8D1B-2015526E759D}" presName="tx1" presStyleLbl="revTx" presStyleIdx="2" presStyleCnt="3" custScaleY="131408"/>
      <dgm:spPr/>
      <dgm:t>
        <a:bodyPr/>
        <a:lstStyle/>
        <a:p>
          <a:endParaRPr lang="hr-HR"/>
        </a:p>
      </dgm:t>
    </dgm:pt>
    <dgm:pt modelId="{773D3B19-AA80-4DCB-A5A2-72E0734E3998}" type="pres">
      <dgm:prSet presAssocID="{AFD9C1DB-E86C-4CF7-8D1B-2015526E759D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DC262140-8DFA-4C6C-99C2-0BF91C227FF4}" srcId="{D6016AB9-CFB1-4739-B1D9-D62E4B6DC579}" destId="{AFD9C1DB-E86C-4CF7-8D1B-2015526E759D}" srcOrd="2" destOrd="0" parTransId="{13A42FE5-A4D8-4363-AE4D-464A23E93D5C}" sibTransId="{4561F34C-D934-4DF7-977B-3A857326B098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90E3C000-3D34-431C-8484-EAC368B9DACE}" type="presOf" srcId="{AFD9C1DB-E86C-4CF7-8D1B-2015526E759D}" destId="{458EAA65-89B0-43A7-AF61-7EEB2ECD9D8C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  <dgm:cxn modelId="{6E3109B7-0A75-41E5-B14C-AF22E3D7D7F2}" type="presParOf" srcId="{AD454359-546C-4651-9E47-CC31C4E8CAEA}" destId="{0DB94278-AB4F-4BFC-9F6F-0ABDB445DC01}" srcOrd="4" destOrd="0" presId="urn:microsoft.com/office/officeart/2008/layout/LinedList"/>
    <dgm:cxn modelId="{F460A9ED-2F01-4D2E-B57D-B962EC636E8E}" type="presParOf" srcId="{AD454359-546C-4651-9E47-CC31C4E8CAEA}" destId="{C5490EBB-4568-494C-87C0-FB0A5F4C0E10}" srcOrd="5" destOrd="0" presId="urn:microsoft.com/office/officeart/2008/layout/LinedList"/>
    <dgm:cxn modelId="{EC6782AC-C3F0-4379-B738-4A83DD4ED6E4}" type="presParOf" srcId="{C5490EBB-4568-494C-87C0-FB0A5F4C0E10}" destId="{458EAA65-89B0-43A7-AF61-7EEB2ECD9D8C}" srcOrd="0" destOrd="0" presId="urn:microsoft.com/office/officeart/2008/layout/LinedList"/>
    <dgm:cxn modelId="{BDDB3470-56A5-485B-A0AF-60BD43B23CE6}" type="presParOf" srcId="{C5490EBB-4568-494C-87C0-FB0A5F4C0E10}" destId="{773D3B19-AA80-4DCB-A5A2-72E0734E39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Posebna tragedija Domovinskog rata bila je stradavanje djece</a:t>
          </a:r>
          <a:endParaRPr lang="en-US" sz="4000" b="0" i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pPr algn="just"/>
          <a:r>
            <a:rPr lang="hr-HR" sz="4000" b="0" i="0" dirty="0"/>
            <a:t>Za vrijeme Domovinskog rata u Hrvatskoj je ubijeno 402 djece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FD9C1DB-E86C-4CF7-8D1B-2015526E759D}">
      <dgm:prSet custT="1"/>
      <dgm:spPr/>
      <dgm:t>
        <a:bodyPr/>
        <a:lstStyle/>
        <a:p>
          <a:pPr algn="just"/>
          <a:r>
            <a:rPr lang="hr-HR" sz="4000" dirty="0"/>
            <a:t>3. svibnja 1992. godine – jedan od najstrašnijih događaja u kojem su stradala djeca bio je </a:t>
          </a:r>
          <a:r>
            <a:rPr lang="hr-HR" sz="4000" dirty="0">
              <a:hlinkClick xmlns:r="http://schemas.openxmlformats.org/officeDocument/2006/relationships" r:id="rId1"/>
            </a:rPr>
            <a:t>napad na Slavonski Brod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42FE5-A4D8-4363-AE4D-464A23E93D5C}" type="parTrans" cxnId="{DC262140-8DFA-4C6C-99C2-0BF91C227FF4}">
      <dgm:prSet/>
      <dgm:spPr/>
      <dgm:t>
        <a:bodyPr/>
        <a:lstStyle/>
        <a:p>
          <a:endParaRPr lang="hr-HR"/>
        </a:p>
      </dgm:t>
    </dgm:pt>
    <dgm:pt modelId="{4561F34C-D934-4DF7-977B-3A857326B098}" type="sibTrans" cxnId="{DC262140-8DFA-4C6C-99C2-0BF91C227FF4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3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3" custScaleY="156841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  <dgm:pt modelId="{0DB94278-AB4F-4BFC-9F6F-0ABDB445DC01}" type="pres">
      <dgm:prSet presAssocID="{AFD9C1DB-E86C-4CF7-8D1B-2015526E759D}" presName="thickLine" presStyleLbl="alignNode1" presStyleIdx="2" presStyleCnt="3"/>
      <dgm:spPr/>
    </dgm:pt>
    <dgm:pt modelId="{C5490EBB-4568-494C-87C0-FB0A5F4C0E10}" type="pres">
      <dgm:prSet presAssocID="{AFD9C1DB-E86C-4CF7-8D1B-2015526E759D}" presName="horz1" presStyleCnt="0"/>
      <dgm:spPr/>
    </dgm:pt>
    <dgm:pt modelId="{458EAA65-89B0-43A7-AF61-7EEB2ECD9D8C}" type="pres">
      <dgm:prSet presAssocID="{AFD9C1DB-E86C-4CF7-8D1B-2015526E759D}" presName="tx1" presStyleLbl="revTx" presStyleIdx="2" presStyleCnt="3" custScaleY="158940"/>
      <dgm:spPr/>
      <dgm:t>
        <a:bodyPr/>
        <a:lstStyle/>
        <a:p>
          <a:endParaRPr lang="hr-HR"/>
        </a:p>
      </dgm:t>
    </dgm:pt>
    <dgm:pt modelId="{773D3B19-AA80-4DCB-A5A2-72E0734E3998}" type="pres">
      <dgm:prSet presAssocID="{AFD9C1DB-E86C-4CF7-8D1B-2015526E759D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DC262140-8DFA-4C6C-99C2-0BF91C227FF4}" srcId="{D6016AB9-CFB1-4739-B1D9-D62E4B6DC579}" destId="{AFD9C1DB-E86C-4CF7-8D1B-2015526E759D}" srcOrd="2" destOrd="0" parTransId="{13A42FE5-A4D8-4363-AE4D-464A23E93D5C}" sibTransId="{4561F34C-D934-4DF7-977B-3A857326B098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90E3C000-3D34-431C-8484-EAC368B9DACE}" type="presOf" srcId="{AFD9C1DB-E86C-4CF7-8D1B-2015526E759D}" destId="{458EAA65-89B0-43A7-AF61-7EEB2ECD9D8C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  <dgm:cxn modelId="{6E3109B7-0A75-41E5-B14C-AF22E3D7D7F2}" type="presParOf" srcId="{AD454359-546C-4651-9E47-CC31C4E8CAEA}" destId="{0DB94278-AB4F-4BFC-9F6F-0ABDB445DC01}" srcOrd="4" destOrd="0" presId="urn:microsoft.com/office/officeart/2008/layout/LinedList"/>
    <dgm:cxn modelId="{F460A9ED-2F01-4D2E-B57D-B962EC636E8E}" type="presParOf" srcId="{AD454359-546C-4651-9E47-CC31C4E8CAEA}" destId="{C5490EBB-4568-494C-87C0-FB0A5F4C0E10}" srcOrd="5" destOrd="0" presId="urn:microsoft.com/office/officeart/2008/layout/LinedList"/>
    <dgm:cxn modelId="{EC6782AC-C3F0-4379-B738-4A83DD4ED6E4}" type="presParOf" srcId="{C5490EBB-4568-494C-87C0-FB0A5F4C0E10}" destId="{458EAA65-89B0-43A7-AF61-7EEB2ECD9D8C}" srcOrd="0" destOrd="0" presId="urn:microsoft.com/office/officeart/2008/layout/LinedList"/>
    <dgm:cxn modelId="{BDDB3470-56A5-485B-A0AF-60BD43B23CE6}" type="presParOf" srcId="{C5490EBB-4568-494C-87C0-FB0A5F4C0E10}" destId="{773D3B19-AA80-4DCB-A5A2-72E0734E39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Najveći broj prognanika i izbjeglica zabilježen je 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prosincu 1992. godine –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663 493 </a:t>
          </a:r>
          <a:r>
            <a:rPr lang="hr-HR" sz="4000" b="0" i="0" dirty="0"/>
            <a:t>– od čega je jedan dio bio iz BiH</a:t>
          </a:r>
          <a:endParaRPr lang="en-US" sz="4000" b="0" i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pPr algn="just"/>
          <a:r>
            <a:rPr lang="hr-HR" sz="4000" b="0" i="0" dirty="0"/>
            <a:t>Rat je utjecao na ukupno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smanjenje broja stanovnika Republike Hrvatske </a:t>
          </a:r>
          <a:r>
            <a:rPr lang="hr-HR" sz="4000" b="0" i="0" dirty="0"/>
            <a:t>–</a:t>
          </a:r>
          <a:r>
            <a:rPr lang="hr-HR" sz="4000" b="1" i="0" dirty="0"/>
            <a:t> </a:t>
          </a:r>
          <a:r>
            <a:rPr lang="pl-PL" sz="4000" b="0" i="0" dirty="0" smtClean="0"/>
            <a:t>4 784 265 </a:t>
          </a:r>
          <a:r>
            <a:rPr lang="pl-PL" sz="4000" b="0" i="0" dirty="0"/>
            <a:t>(popis 1991.) na </a:t>
          </a:r>
          <a:r>
            <a:rPr lang="pl-PL" sz="4000" b="0" i="0" dirty="0" smtClean="0"/>
            <a:t>4 437 460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FD9C1DB-E86C-4CF7-8D1B-2015526E759D}">
      <dgm:prSet custT="1"/>
      <dgm:spPr/>
      <dgm:t>
        <a:bodyPr/>
        <a:lstStyle/>
        <a:p>
          <a:r>
            <a:rPr lang="hr-HR" sz="4000" b="0" i="0" dirty="0"/>
            <a:t>Promijenio</a:t>
          </a:r>
          <a:r>
            <a:rPr lang="hr-HR" sz="4000" b="1" i="0" dirty="0"/>
            <a:t> </a:t>
          </a:r>
          <a:r>
            <a:rPr lang="hr-HR" sz="4000" b="0" i="0" dirty="0"/>
            <a:t>se</a:t>
          </a:r>
          <a:r>
            <a:rPr lang="hr-HR" sz="4000" b="1" i="0" dirty="0"/>
            <a:t>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etnički sastav cijele zemlje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42FE5-A4D8-4363-AE4D-464A23E93D5C}" type="parTrans" cxnId="{DC262140-8DFA-4C6C-99C2-0BF91C227FF4}">
      <dgm:prSet/>
      <dgm:spPr/>
      <dgm:t>
        <a:bodyPr/>
        <a:lstStyle/>
        <a:p>
          <a:endParaRPr lang="hr-HR"/>
        </a:p>
      </dgm:t>
    </dgm:pt>
    <dgm:pt modelId="{4561F34C-D934-4DF7-977B-3A857326B098}" type="sibTrans" cxnId="{DC262140-8DFA-4C6C-99C2-0BF91C227FF4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3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3" custScaleY="156841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  <dgm:pt modelId="{0DB94278-AB4F-4BFC-9F6F-0ABDB445DC01}" type="pres">
      <dgm:prSet presAssocID="{AFD9C1DB-E86C-4CF7-8D1B-2015526E759D}" presName="thickLine" presStyleLbl="alignNode1" presStyleIdx="2" presStyleCnt="3"/>
      <dgm:spPr/>
    </dgm:pt>
    <dgm:pt modelId="{C5490EBB-4568-494C-87C0-FB0A5F4C0E10}" type="pres">
      <dgm:prSet presAssocID="{AFD9C1DB-E86C-4CF7-8D1B-2015526E759D}" presName="horz1" presStyleCnt="0"/>
      <dgm:spPr/>
    </dgm:pt>
    <dgm:pt modelId="{458EAA65-89B0-43A7-AF61-7EEB2ECD9D8C}" type="pres">
      <dgm:prSet presAssocID="{AFD9C1DB-E86C-4CF7-8D1B-2015526E759D}" presName="tx1" presStyleLbl="revTx" presStyleIdx="2" presStyleCnt="3" custScaleY="75366"/>
      <dgm:spPr/>
      <dgm:t>
        <a:bodyPr/>
        <a:lstStyle/>
        <a:p>
          <a:endParaRPr lang="hr-HR"/>
        </a:p>
      </dgm:t>
    </dgm:pt>
    <dgm:pt modelId="{773D3B19-AA80-4DCB-A5A2-72E0734E3998}" type="pres">
      <dgm:prSet presAssocID="{AFD9C1DB-E86C-4CF7-8D1B-2015526E759D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DC262140-8DFA-4C6C-99C2-0BF91C227FF4}" srcId="{D6016AB9-CFB1-4739-B1D9-D62E4B6DC579}" destId="{AFD9C1DB-E86C-4CF7-8D1B-2015526E759D}" srcOrd="2" destOrd="0" parTransId="{13A42FE5-A4D8-4363-AE4D-464A23E93D5C}" sibTransId="{4561F34C-D934-4DF7-977B-3A857326B098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90E3C000-3D34-431C-8484-EAC368B9DACE}" type="presOf" srcId="{AFD9C1DB-E86C-4CF7-8D1B-2015526E759D}" destId="{458EAA65-89B0-43A7-AF61-7EEB2ECD9D8C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  <dgm:cxn modelId="{6E3109B7-0A75-41E5-B14C-AF22E3D7D7F2}" type="presParOf" srcId="{AD454359-546C-4651-9E47-CC31C4E8CAEA}" destId="{0DB94278-AB4F-4BFC-9F6F-0ABDB445DC01}" srcOrd="4" destOrd="0" presId="urn:microsoft.com/office/officeart/2008/layout/LinedList"/>
    <dgm:cxn modelId="{F460A9ED-2F01-4D2E-B57D-B962EC636E8E}" type="presParOf" srcId="{AD454359-546C-4651-9E47-CC31C4E8CAEA}" destId="{C5490EBB-4568-494C-87C0-FB0A5F4C0E10}" srcOrd="5" destOrd="0" presId="urn:microsoft.com/office/officeart/2008/layout/LinedList"/>
    <dgm:cxn modelId="{EC6782AC-C3F0-4379-B738-4A83DD4ED6E4}" type="presParOf" srcId="{C5490EBB-4568-494C-87C0-FB0A5F4C0E10}" destId="{458EAA65-89B0-43A7-AF61-7EEB2ECD9D8C}" srcOrd="0" destOrd="0" presId="urn:microsoft.com/office/officeart/2008/layout/LinedList"/>
    <dgm:cxn modelId="{BDDB3470-56A5-485B-A0AF-60BD43B23CE6}" type="presParOf" srcId="{C5490EBB-4568-494C-87C0-FB0A5F4C0E10}" destId="{773D3B19-AA80-4DCB-A5A2-72E0734E39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U ratu je počinjena 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nemjerljiva materijalna šteta </a:t>
          </a:r>
          <a:r>
            <a:rPr lang="hr-HR" sz="4000" b="1" i="0" dirty="0"/>
            <a:t>– </a:t>
          </a:r>
          <a:r>
            <a:rPr lang="hr-HR" sz="4000" dirty="0"/>
            <a:t>srušena sela, gradovi, prometnice, mostovi i  kulturna dobra</a:t>
          </a:r>
          <a:endParaRPr lang="en-US" sz="4000" b="0" i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324F5A0-4BEA-40FE-A043-5700921CFF8C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Uništeno gospodarstvo </a:t>
          </a:r>
          <a:r>
            <a:rPr lang="hr-HR" sz="4000" dirty="0"/>
            <a:t>te težak povratak na oslobođeno područje još su neke od posljedica rata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FA4B13-D524-4F77-8445-D79DC86DA403}" type="parTrans" cxnId="{351C8FA7-B46D-40D5-B582-1BC0D85C996A}">
      <dgm:prSet/>
      <dgm:spPr/>
      <dgm:t>
        <a:bodyPr/>
        <a:lstStyle/>
        <a:p>
          <a:endParaRPr lang="hr-HR"/>
        </a:p>
      </dgm:t>
    </dgm:pt>
    <dgm:pt modelId="{698BEDF9-8C3D-41BD-B825-0E3C58F3BF0D}" type="sibTrans" cxnId="{351C8FA7-B46D-40D5-B582-1BC0D85C996A}">
      <dgm:prSet/>
      <dgm:spPr/>
      <dgm:t>
        <a:bodyPr/>
        <a:lstStyle/>
        <a:p>
          <a:endParaRPr lang="hr-HR"/>
        </a:p>
      </dgm:t>
    </dgm:pt>
    <dgm:pt modelId="{AFD9C1DB-E86C-4CF7-8D1B-2015526E759D}">
      <dgm:prSet custT="1"/>
      <dgm:spPr/>
      <dgm:t>
        <a:bodyPr/>
        <a:lstStyle/>
        <a:p>
          <a:pPr algn="just"/>
          <a:r>
            <a:rPr lang="hr-HR" sz="4000" b="0" i="0" dirty="0"/>
            <a:t>Uništen je 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turizam</a:t>
          </a:r>
          <a:r>
            <a:rPr lang="hr-HR" sz="4000" b="0" i="0" dirty="0"/>
            <a:t> – </a:t>
          </a:r>
          <a:r>
            <a:rPr lang="pl-PL" sz="4000" b="0" i="0" dirty="0"/>
            <a:t>jak utjecaj na ukupno gospodarsko stanje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42FE5-A4D8-4363-AE4D-464A23E93D5C}" type="parTrans" cxnId="{DC262140-8DFA-4C6C-99C2-0BF91C227FF4}">
      <dgm:prSet/>
      <dgm:spPr/>
      <dgm:t>
        <a:bodyPr/>
        <a:lstStyle/>
        <a:p>
          <a:endParaRPr lang="hr-HR"/>
        </a:p>
      </dgm:t>
    </dgm:pt>
    <dgm:pt modelId="{4561F34C-D934-4DF7-977B-3A857326B098}" type="sibTrans" cxnId="{DC262140-8DFA-4C6C-99C2-0BF91C227FF4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4700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306757D8-8978-4781-B421-5CF15FF87F85}" type="pres">
      <dgm:prSet presAssocID="{7324F5A0-4BEA-40FE-A043-5700921CFF8C}" presName="thickLine" presStyleLbl="alignNode1" presStyleIdx="1" presStyleCnt="3"/>
      <dgm:spPr/>
    </dgm:pt>
    <dgm:pt modelId="{35D9972A-729F-4626-8267-994396BB2752}" type="pres">
      <dgm:prSet presAssocID="{7324F5A0-4BEA-40FE-A043-5700921CFF8C}" presName="horz1" presStyleCnt="0"/>
      <dgm:spPr/>
    </dgm:pt>
    <dgm:pt modelId="{37B017C8-2CD4-43A5-8238-F8521F9CE983}" type="pres">
      <dgm:prSet presAssocID="{7324F5A0-4BEA-40FE-A043-5700921CFF8C}" presName="tx1" presStyleLbl="revTx" presStyleIdx="1" presStyleCnt="3" custScaleY="156841"/>
      <dgm:spPr/>
      <dgm:t>
        <a:bodyPr/>
        <a:lstStyle/>
        <a:p>
          <a:endParaRPr lang="hr-HR"/>
        </a:p>
      </dgm:t>
    </dgm:pt>
    <dgm:pt modelId="{2D466DF8-A4EA-46A7-80D4-217368393621}" type="pres">
      <dgm:prSet presAssocID="{7324F5A0-4BEA-40FE-A043-5700921CFF8C}" presName="vert1" presStyleCnt="0"/>
      <dgm:spPr/>
    </dgm:pt>
    <dgm:pt modelId="{0DB94278-AB4F-4BFC-9F6F-0ABDB445DC01}" type="pres">
      <dgm:prSet presAssocID="{AFD9C1DB-E86C-4CF7-8D1B-2015526E759D}" presName="thickLine" presStyleLbl="alignNode1" presStyleIdx="2" presStyleCnt="3"/>
      <dgm:spPr/>
    </dgm:pt>
    <dgm:pt modelId="{C5490EBB-4568-494C-87C0-FB0A5F4C0E10}" type="pres">
      <dgm:prSet presAssocID="{AFD9C1DB-E86C-4CF7-8D1B-2015526E759D}" presName="horz1" presStyleCnt="0"/>
      <dgm:spPr/>
    </dgm:pt>
    <dgm:pt modelId="{458EAA65-89B0-43A7-AF61-7EEB2ECD9D8C}" type="pres">
      <dgm:prSet presAssocID="{AFD9C1DB-E86C-4CF7-8D1B-2015526E759D}" presName="tx1" presStyleLbl="revTx" presStyleIdx="2" presStyleCnt="3" custScaleY="75366"/>
      <dgm:spPr/>
      <dgm:t>
        <a:bodyPr/>
        <a:lstStyle/>
        <a:p>
          <a:endParaRPr lang="hr-HR"/>
        </a:p>
      </dgm:t>
    </dgm:pt>
    <dgm:pt modelId="{773D3B19-AA80-4DCB-A5A2-72E0734E3998}" type="pres">
      <dgm:prSet presAssocID="{AFD9C1DB-E86C-4CF7-8D1B-2015526E759D}" presName="vert1" presStyleCnt="0"/>
      <dgm:spPr/>
    </dgm:pt>
  </dgm:ptLst>
  <dgm:cxnLst>
    <dgm:cxn modelId="{351C8FA7-B46D-40D5-B582-1BC0D85C996A}" srcId="{D6016AB9-CFB1-4739-B1D9-D62E4B6DC579}" destId="{7324F5A0-4BEA-40FE-A043-5700921CFF8C}" srcOrd="1" destOrd="0" parTransId="{A4FA4B13-D524-4F77-8445-D79DC86DA403}" sibTransId="{698BEDF9-8C3D-41BD-B825-0E3C58F3BF0D}"/>
    <dgm:cxn modelId="{DC262140-8DFA-4C6C-99C2-0BF91C227FF4}" srcId="{D6016AB9-CFB1-4739-B1D9-D62E4B6DC579}" destId="{AFD9C1DB-E86C-4CF7-8D1B-2015526E759D}" srcOrd="2" destOrd="0" parTransId="{13A42FE5-A4D8-4363-AE4D-464A23E93D5C}" sibTransId="{4561F34C-D934-4DF7-977B-3A857326B098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931C2212-749F-4E40-A419-CC8A7F72731B}" type="presOf" srcId="{7324F5A0-4BEA-40FE-A043-5700921CFF8C}" destId="{37B017C8-2CD4-43A5-8238-F8521F9CE983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90E3C000-3D34-431C-8484-EAC368B9DACE}" type="presOf" srcId="{AFD9C1DB-E86C-4CF7-8D1B-2015526E759D}" destId="{458EAA65-89B0-43A7-AF61-7EEB2ECD9D8C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DA650191-F87E-4AD7-8AF0-A9F2DB5D776F}" type="presParOf" srcId="{AD454359-546C-4651-9E47-CC31C4E8CAEA}" destId="{306757D8-8978-4781-B421-5CF15FF87F85}" srcOrd="2" destOrd="0" presId="urn:microsoft.com/office/officeart/2008/layout/LinedList"/>
    <dgm:cxn modelId="{35CE2D4F-8E3F-4CED-A436-71A6708B49EB}" type="presParOf" srcId="{AD454359-546C-4651-9E47-CC31C4E8CAEA}" destId="{35D9972A-729F-4626-8267-994396BB2752}" srcOrd="3" destOrd="0" presId="urn:microsoft.com/office/officeart/2008/layout/LinedList"/>
    <dgm:cxn modelId="{4A3F83D8-032B-467B-AB13-8CBB88BA9C61}" type="presParOf" srcId="{35D9972A-729F-4626-8267-994396BB2752}" destId="{37B017C8-2CD4-43A5-8238-F8521F9CE983}" srcOrd="0" destOrd="0" presId="urn:microsoft.com/office/officeart/2008/layout/LinedList"/>
    <dgm:cxn modelId="{2C733E55-2EBA-4935-8AF8-B23FA3D787DB}" type="presParOf" srcId="{35D9972A-729F-4626-8267-994396BB2752}" destId="{2D466DF8-A4EA-46A7-80D4-217368393621}" srcOrd="1" destOrd="0" presId="urn:microsoft.com/office/officeart/2008/layout/LinedList"/>
    <dgm:cxn modelId="{6E3109B7-0A75-41E5-B14C-AF22E3D7D7F2}" type="presParOf" srcId="{AD454359-546C-4651-9E47-CC31C4E8CAEA}" destId="{0DB94278-AB4F-4BFC-9F6F-0ABDB445DC01}" srcOrd="4" destOrd="0" presId="urn:microsoft.com/office/officeart/2008/layout/LinedList"/>
    <dgm:cxn modelId="{F460A9ED-2F01-4D2E-B57D-B962EC636E8E}" type="presParOf" srcId="{AD454359-546C-4651-9E47-CC31C4E8CAEA}" destId="{C5490EBB-4568-494C-87C0-FB0A5F4C0E10}" srcOrd="5" destOrd="0" presId="urn:microsoft.com/office/officeart/2008/layout/LinedList"/>
    <dgm:cxn modelId="{EC6782AC-C3F0-4379-B738-4A83DD4ED6E4}" type="presParOf" srcId="{C5490EBB-4568-494C-87C0-FB0A5F4C0E10}" destId="{458EAA65-89B0-43A7-AF61-7EEB2ECD9D8C}" srcOrd="0" destOrd="0" presId="urn:microsoft.com/office/officeart/2008/layout/LinedList"/>
    <dgm:cxn modelId="{BDDB3470-56A5-485B-A0AF-60BD43B23CE6}" type="presParOf" srcId="{C5490EBB-4568-494C-87C0-FB0A5F4C0E10}" destId="{773D3B19-AA80-4DCB-A5A2-72E0734E39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994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994"/>
          <a:ext cx="10754898" cy="1547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Poginulo je više od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8000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hrvatskih branitelja i oko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7000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civila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94"/>
        <a:ext cx="10754898" cy="1547217"/>
      </dsp:txXfrm>
    </dsp:sp>
    <dsp:sp modelId="{306757D8-8978-4781-B421-5CF15FF87F85}">
      <dsp:nvSpPr>
        <dsp:cNvPr id="0" name=""/>
        <dsp:cNvSpPr/>
      </dsp:nvSpPr>
      <dsp:spPr>
        <a:xfrm>
          <a:off x="0" y="1548211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17C8-2CD4-43A5-8238-F8521F9CE983}">
      <dsp:nvSpPr>
        <dsp:cNvPr id="0" name=""/>
        <dsp:cNvSpPr/>
      </dsp:nvSpPr>
      <dsp:spPr>
        <a:xfrm>
          <a:off x="0" y="1548211"/>
          <a:ext cx="10754898" cy="1383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Oko </a:t>
          </a:r>
          <a:r>
            <a:rPr lang="hr-HR" sz="4000" kern="1200" dirty="0" smtClean="0"/>
            <a:t>1600 </a:t>
          </a:r>
          <a:r>
            <a:rPr lang="hr-HR" sz="4000" kern="1200" dirty="0"/>
            <a:t>ljudi još se smatra nestalima u ratu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8211"/>
        <a:ext cx="10754898" cy="1383059"/>
      </dsp:txXfrm>
    </dsp:sp>
    <dsp:sp modelId="{0DB94278-AB4F-4BFC-9F6F-0ABDB445DC01}">
      <dsp:nvSpPr>
        <dsp:cNvPr id="0" name=""/>
        <dsp:cNvSpPr/>
      </dsp:nvSpPr>
      <dsp:spPr>
        <a:xfrm>
          <a:off x="0" y="2931271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EAA65-89B0-43A7-AF61-7EEB2ECD9D8C}">
      <dsp:nvSpPr>
        <dsp:cNvPr id="0" name=""/>
        <dsp:cNvSpPr/>
      </dsp:nvSpPr>
      <dsp:spPr>
        <a:xfrm>
          <a:off x="0" y="2931271"/>
          <a:ext cx="10754898" cy="1383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Više od </a:t>
          </a:r>
          <a:r>
            <a:rPr lang="hr-HR" sz="4000" b="0" i="0" kern="1200" dirty="0" smtClean="0"/>
            <a:t>30 000 </a:t>
          </a:r>
          <a:r>
            <a:rPr lang="hr-HR" sz="4000" b="0" i="0" kern="1200" dirty="0"/>
            <a:t>ljudi je ranjeno, a mnogi su postali invalidi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31271"/>
        <a:ext cx="10754898" cy="138305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34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34"/>
          <a:ext cx="10754898" cy="2805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Velik broj poginulih rezultat je 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politike pobunjenih Srba</a:t>
          </a:r>
          <a:r>
            <a:rPr lang="hr-HR" sz="4000" b="0" i="0" kern="1200" dirty="0"/>
            <a:t> koji su željeli stvoriti etnički čista područja – ubojstva, granatiranja, masakri (Ovčara), logori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34"/>
        <a:ext cx="10754898" cy="2805540"/>
      </dsp:txXfrm>
    </dsp:sp>
    <dsp:sp modelId="{306757D8-8978-4781-B421-5CF15FF87F85}">
      <dsp:nvSpPr>
        <dsp:cNvPr id="0" name=""/>
        <dsp:cNvSpPr/>
      </dsp:nvSpPr>
      <dsp:spPr>
        <a:xfrm>
          <a:off x="0" y="2807975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17C8-2CD4-43A5-8238-F8521F9CE983}">
      <dsp:nvSpPr>
        <dsp:cNvPr id="0" name=""/>
        <dsp:cNvSpPr/>
      </dsp:nvSpPr>
      <dsp:spPr>
        <a:xfrm>
          <a:off x="0" y="2807975"/>
          <a:ext cx="10754898" cy="218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Nesrpsko stanovništvo je gotovo u potpunosti protjerano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07975"/>
        <a:ext cx="10754898" cy="218133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07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07"/>
          <a:ext cx="10754898" cy="186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Broj poginulih pripadnika vojske Republike Srpske Krajine i civila s okupiranih područja procjenjuje se na više od 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6000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07"/>
        <a:ext cx="10754898" cy="1866777"/>
      </dsp:txXfrm>
    </dsp:sp>
    <dsp:sp modelId="{306757D8-8978-4781-B421-5CF15FF87F85}">
      <dsp:nvSpPr>
        <dsp:cNvPr id="0" name=""/>
        <dsp:cNvSpPr/>
      </dsp:nvSpPr>
      <dsp:spPr>
        <a:xfrm>
          <a:off x="0" y="1869185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17C8-2CD4-43A5-8238-F8521F9CE983}">
      <dsp:nvSpPr>
        <dsp:cNvPr id="0" name=""/>
        <dsp:cNvSpPr/>
      </dsp:nvSpPr>
      <dsp:spPr>
        <a:xfrm>
          <a:off x="0" y="1869185"/>
          <a:ext cx="10754898" cy="14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Gotovo </a:t>
          </a:r>
          <a:r>
            <a:rPr lang="hr-HR" sz="4000" b="0" i="0" kern="1200" dirty="0" smtClean="0"/>
            <a:t>2000 </a:t>
          </a:r>
          <a:r>
            <a:rPr lang="hr-HR" sz="4000" b="0" i="0" kern="1200" dirty="0"/>
            <a:t>su civili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69185"/>
        <a:ext cx="10754898" cy="1451439"/>
      </dsp:txXfrm>
    </dsp:sp>
    <dsp:sp modelId="{0DB94278-AB4F-4BFC-9F6F-0ABDB445DC01}">
      <dsp:nvSpPr>
        <dsp:cNvPr id="0" name=""/>
        <dsp:cNvSpPr/>
      </dsp:nvSpPr>
      <dsp:spPr>
        <a:xfrm>
          <a:off x="0" y="3320625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EAA65-89B0-43A7-AF61-7EEB2ECD9D8C}">
      <dsp:nvSpPr>
        <dsp:cNvPr id="0" name=""/>
        <dsp:cNvSpPr/>
      </dsp:nvSpPr>
      <dsp:spPr>
        <a:xfrm>
          <a:off x="0" y="3320625"/>
          <a:ext cx="10754898" cy="1668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Masovni progon Hrvata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–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/>
            <a:t>tijekom </a:t>
          </a:r>
          <a:r>
            <a:rPr lang="pl-PL" sz="4000" b="0" i="0" kern="1200" dirty="0"/>
            <a:t>1991. godine 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prognano je više od 325.000 ljudi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20625"/>
        <a:ext cx="10754898" cy="166871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11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11"/>
          <a:ext cx="10754898" cy="1934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Najveći broj prognanika i izbjeglica zabilježen je 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prosincu 1992. godine –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663 493 </a:t>
          </a:r>
          <a:r>
            <a:rPr lang="hr-HR" sz="4000" b="0" i="0" kern="1200" dirty="0"/>
            <a:t>– od čega je jedan dio bio iz BiH</a:t>
          </a:r>
          <a:endParaRPr lang="en-US" sz="4000" b="0" i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1"/>
        <a:ext cx="10754898" cy="1934855"/>
      </dsp:txXfrm>
    </dsp:sp>
    <dsp:sp modelId="{306757D8-8978-4781-B421-5CF15FF87F85}">
      <dsp:nvSpPr>
        <dsp:cNvPr id="0" name=""/>
        <dsp:cNvSpPr/>
      </dsp:nvSpPr>
      <dsp:spPr>
        <a:xfrm>
          <a:off x="0" y="1935166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17C8-2CD4-43A5-8238-F8521F9CE983}">
      <dsp:nvSpPr>
        <dsp:cNvPr id="0" name=""/>
        <dsp:cNvSpPr/>
      </dsp:nvSpPr>
      <dsp:spPr>
        <a:xfrm>
          <a:off x="0" y="1935166"/>
          <a:ext cx="10754898" cy="206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Rat je utjecao na ukupno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smanjenje broja stanovnika Republike Hrvatske </a:t>
          </a:r>
          <a:r>
            <a:rPr lang="hr-HR" sz="4000" b="0" i="0" kern="1200" dirty="0"/>
            <a:t>–</a:t>
          </a:r>
          <a:r>
            <a:rPr lang="hr-HR" sz="4000" b="1" i="0" kern="1200" dirty="0"/>
            <a:t> </a:t>
          </a:r>
          <a:r>
            <a:rPr lang="pl-PL" sz="4000" b="0" i="0" kern="1200" dirty="0" smtClean="0"/>
            <a:t>4 784 265 </a:t>
          </a:r>
          <a:r>
            <a:rPr lang="pl-PL" sz="4000" b="0" i="0" kern="1200" dirty="0"/>
            <a:t>(popis 1991.) na </a:t>
          </a:r>
          <a:r>
            <a:rPr lang="pl-PL" sz="4000" b="0" i="0" kern="1200" dirty="0" smtClean="0"/>
            <a:t>4 437 460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35166"/>
        <a:ext cx="10754898" cy="2064315"/>
      </dsp:txXfrm>
    </dsp:sp>
    <dsp:sp modelId="{0DB94278-AB4F-4BFC-9F6F-0ABDB445DC01}">
      <dsp:nvSpPr>
        <dsp:cNvPr id="0" name=""/>
        <dsp:cNvSpPr/>
      </dsp:nvSpPr>
      <dsp:spPr>
        <a:xfrm>
          <a:off x="0" y="3999482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EAA65-89B0-43A7-AF61-7EEB2ECD9D8C}">
      <dsp:nvSpPr>
        <dsp:cNvPr id="0" name=""/>
        <dsp:cNvSpPr/>
      </dsp:nvSpPr>
      <dsp:spPr>
        <a:xfrm>
          <a:off x="0" y="3999482"/>
          <a:ext cx="10765412" cy="991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Promijenio</a:t>
          </a:r>
          <a:r>
            <a:rPr lang="hr-HR" sz="4000" b="1" i="0" kern="1200" dirty="0"/>
            <a:t> </a:t>
          </a:r>
          <a:r>
            <a:rPr lang="hr-HR" sz="4000" b="0" i="0" kern="1200" dirty="0"/>
            <a:t>se</a:t>
          </a:r>
          <a:r>
            <a:rPr lang="hr-HR" sz="4000" b="1" i="0" kern="1200" dirty="0"/>
            <a:t>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etnički sastav cijele zemlje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99482"/>
        <a:ext cx="10765412" cy="99195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11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11"/>
          <a:ext cx="10754898" cy="1934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ratu je počinjena 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nemjerljiva materijalna šteta </a:t>
          </a:r>
          <a:r>
            <a:rPr lang="hr-HR" sz="4000" b="1" i="0" kern="1200" dirty="0"/>
            <a:t>– </a:t>
          </a:r>
          <a:r>
            <a:rPr lang="hr-HR" sz="4000" kern="1200" dirty="0"/>
            <a:t>srušena sela, gradovi, prometnice, mostovi i  kulturna dobra</a:t>
          </a:r>
          <a:endParaRPr lang="en-US" sz="4000" b="0" i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1"/>
        <a:ext cx="10754898" cy="1934855"/>
      </dsp:txXfrm>
    </dsp:sp>
    <dsp:sp modelId="{306757D8-8978-4781-B421-5CF15FF87F85}">
      <dsp:nvSpPr>
        <dsp:cNvPr id="0" name=""/>
        <dsp:cNvSpPr/>
      </dsp:nvSpPr>
      <dsp:spPr>
        <a:xfrm>
          <a:off x="0" y="1935166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17C8-2CD4-43A5-8238-F8521F9CE983}">
      <dsp:nvSpPr>
        <dsp:cNvPr id="0" name=""/>
        <dsp:cNvSpPr/>
      </dsp:nvSpPr>
      <dsp:spPr>
        <a:xfrm>
          <a:off x="0" y="1935166"/>
          <a:ext cx="10754898" cy="206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Uništeno gospodarstvo </a:t>
          </a:r>
          <a:r>
            <a:rPr lang="hr-HR" sz="4000" kern="1200" dirty="0"/>
            <a:t>te težak povratak na oslobođeno područje još su neke od posljedica rata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35166"/>
        <a:ext cx="10754898" cy="2064315"/>
      </dsp:txXfrm>
    </dsp:sp>
    <dsp:sp modelId="{0DB94278-AB4F-4BFC-9F6F-0ABDB445DC01}">
      <dsp:nvSpPr>
        <dsp:cNvPr id="0" name=""/>
        <dsp:cNvSpPr/>
      </dsp:nvSpPr>
      <dsp:spPr>
        <a:xfrm>
          <a:off x="0" y="3999482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EAA65-89B0-43A7-AF61-7EEB2ECD9D8C}">
      <dsp:nvSpPr>
        <dsp:cNvPr id="0" name=""/>
        <dsp:cNvSpPr/>
      </dsp:nvSpPr>
      <dsp:spPr>
        <a:xfrm>
          <a:off x="0" y="3999482"/>
          <a:ext cx="10765412" cy="991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Uništen je 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turizam</a:t>
          </a:r>
          <a:r>
            <a:rPr lang="hr-HR" sz="4000" b="0" i="0" kern="1200" dirty="0"/>
            <a:t> – </a:t>
          </a:r>
          <a:r>
            <a:rPr lang="pl-PL" sz="4000" b="0" i="0" kern="1200" dirty="0"/>
            <a:t>jak utjecaj na ukupno gospodarsko stanje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99482"/>
        <a:ext cx="10765412" cy="991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="" xmlns:ask="http://schemas.microsoft.com/office/drawing/2018/sketchyshapes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Stradanja stanovništva i ratna razaranja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="" xmlns:a16="http://schemas.microsoft.com/office/drawing/2014/main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Stradanja stanovništva i ratna razaranja tijekom Domovinskog rata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61" y="3846136"/>
            <a:ext cx="1915777" cy="2710206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="" xmlns:a16="http://schemas.microsoft.com/office/drawing/2014/main" id="{2A1ACED8-7BD8-439C-9168-95D25C1A5C2B}"/>
              </a:ext>
            </a:extLst>
          </p:cNvPr>
          <p:cNvSpPr/>
          <p:nvPr/>
        </p:nvSpPr>
        <p:spPr>
          <a:xfrm>
            <a:off x="7004115" y="1216056"/>
            <a:ext cx="4113231" cy="3728301"/>
          </a:xfrm>
          <a:custGeom>
            <a:avLst/>
            <a:gdLst>
              <a:gd name="connsiteX0" fmla="*/ 3918264 w 4113231"/>
              <a:gd name="connsiteY0" fmla="*/ 3158169 h 3728301"/>
              <a:gd name="connsiteX1" fmla="*/ 3419825 w 4113231"/>
              <a:gd name="connsiteY1" fmla="*/ 3259952 h 3728301"/>
              <a:gd name="connsiteX2" fmla="*/ 802289 w 4113231"/>
              <a:gd name="connsiteY2" fmla="*/ 3341452 h 3728301"/>
              <a:gd name="connsiteX3" fmla="*/ 428844 w 4113231"/>
              <a:gd name="connsiteY3" fmla="*/ 724791 h 3728301"/>
              <a:gd name="connsiteX4" fmla="*/ 2999530 w 4113231"/>
              <a:gd name="connsiteY4" fmla="*/ 207469 h 3728301"/>
              <a:gd name="connsiteX5" fmla="*/ 3897423 w 4113231"/>
              <a:gd name="connsiteY5" fmla="*/ 2695438 h 3728301"/>
              <a:gd name="connsiteX6" fmla="*/ 3918264 w 4113231"/>
              <a:gd name="connsiteY6" fmla="*/ 3158169 h 372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3231" h="3728301" fill="none" extrusionOk="0">
                <a:moveTo>
                  <a:pt x="3918264" y="3158169"/>
                </a:moveTo>
                <a:cubicBezTo>
                  <a:pt x="3808515" y="3177321"/>
                  <a:pt x="3600642" y="3244542"/>
                  <a:pt x="3419825" y="3259952"/>
                </a:cubicBezTo>
                <a:cubicBezTo>
                  <a:pt x="2800221" y="4001287"/>
                  <a:pt x="1581028" y="3694357"/>
                  <a:pt x="802289" y="3341452"/>
                </a:cubicBezTo>
                <a:cubicBezTo>
                  <a:pt x="-201481" y="2572741"/>
                  <a:pt x="-82370" y="1513184"/>
                  <a:pt x="428844" y="724791"/>
                </a:cubicBezTo>
                <a:cubicBezTo>
                  <a:pt x="972653" y="-41747"/>
                  <a:pt x="2082052" y="28144"/>
                  <a:pt x="2999530" y="207469"/>
                </a:cubicBezTo>
                <a:cubicBezTo>
                  <a:pt x="3940629" y="678286"/>
                  <a:pt x="4498566" y="1603190"/>
                  <a:pt x="3897423" y="2695438"/>
                </a:cubicBezTo>
                <a:cubicBezTo>
                  <a:pt x="3904918" y="2903730"/>
                  <a:pt x="3919125" y="2944276"/>
                  <a:pt x="3918264" y="3158169"/>
                </a:cubicBezTo>
                <a:close/>
              </a:path>
              <a:path w="4113231" h="3728301" stroke="0" extrusionOk="0">
                <a:moveTo>
                  <a:pt x="3918264" y="3158169"/>
                </a:moveTo>
                <a:cubicBezTo>
                  <a:pt x="3673003" y="3186796"/>
                  <a:pt x="3630564" y="3214465"/>
                  <a:pt x="3419825" y="3259952"/>
                </a:cubicBezTo>
                <a:cubicBezTo>
                  <a:pt x="2623860" y="3786171"/>
                  <a:pt x="1468287" y="3775359"/>
                  <a:pt x="802289" y="3341452"/>
                </a:cubicBezTo>
                <a:cubicBezTo>
                  <a:pt x="-78097" y="2803868"/>
                  <a:pt x="-279587" y="1418306"/>
                  <a:pt x="428844" y="724791"/>
                </a:cubicBezTo>
                <a:cubicBezTo>
                  <a:pt x="822798" y="13741"/>
                  <a:pt x="2144672" y="-61974"/>
                  <a:pt x="2999530" y="207469"/>
                </a:cubicBezTo>
                <a:cubicBezTo>
                  <a:pt x="3989035" y="853260"/>
                  <a:pt x="4171731" y="1867512"/>
                  <a:pt x="3897423" y="2695438"/>
                </a:cubicBezTo>
                <a:cubicBezTo>
                  <a:pt x="3924601" y="2796563"/>
                  <a:pt x="3892572" y="3052620"/>
                  <a:pt x="3918264" y="3158169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45260"/>
                      <a:gd name="adj2" fmla="val 347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u 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rad s povijesnim izvorima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(RB/str. 133) i riješi zadatak 4. 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78F35CCA-0C1A-4A29-9C00-D33D7BB52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9594"/>
            <a:ext cx="6900421" cy="5360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193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50112130"/>
              </p:ext>
            </p:extLst>
          </p:nvPr>
        </p:nvGraphicFramePr>
        <p:xfrm>
          <a:off x="518473" y="1517715"/>
          <a:ext cx="10765412" cy="49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5484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921" y="4572087"/>
            <a:ext cx="1459198" cy="2064295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="" xmlns:a16="http://schemas.microsoft.com/office/drawing/2014/main" id="{2A1ACED8-7BD8-439C-9168-95D25C1A5C2B}"/>
              </a:ext>
            </a:extLst>
          </p:cNvPr>
          <p:cNvSpPr/>
          <p:nvPr/>
        </p:nvSpPr>
        <p:spPr>
          <a:xfrm>
            <a:off x="5868709" y="1273796"/>
            <a:ext cx="5546104" cy="4310408"/>
          </a:xfrm>
          <a:custGeom>
            <a:avLst/>
            <a:gdLst>
              <a:gd name="connsiteX0" fmla="*/ 5246282 w 5546104"/>
              <a:gd name="connsiteY0" fmla="*/ 3714667 h 4310408"/>
              <a:gd name="connsiteX1" fmla="*/ 4553594 w 5546104"/>
              <a:gd name="connsiteY1" fmla="*/ 3807451 h 4310408"/>
              <a:gd name="connsiteX2" fmla="*/ 1342519 w 5546104"/>
              <a:gd name="connsiteY2" fmla="*/ 4001497 h 4310408"/>
              <a:gd name="connsiteX3" fmla="*/ 634356 w 5546104"/>
              <a:gd name="connsiteY3" fmla="*/ 783327 h 4310408"/>
              <a:gd name="connsiteX4" fmla="*/ 3816424 w 5546104"/>
              <a:gd name="connsiteY4" fmla="*/ 158372 h 4310408"/>
              <a:gd name="connsiteX5" fmla="*/ 5220321 w 5546104"/>
              <a:gd name="connsiteY5" fmla="*/ 3168749 h 4310408"/>
              <a:gd name="connsiteX6" fmla="*/ 5246282 w 5546104"/>
              <a:gd name="connsiteY6" fmla="*/ 3714667 h 431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6104" h="4310408" fill="none" extrusionOk="0">
                <a:moveTo>
                  <a:pt x="5246282" y="3714667"/>
                </a:moveTo>
                <a:cubicBezTo>
                  <a:pt x="4909596" y="3771706"/>
                  <a:pt x="4892353" y="3747814"/>
                  <a:pt x="4553594" y="3807451"/>
                </a:cubicBezTo>
                <a:cubicBezTo>
                  <a:pt x="3762305" y="4544002"/>
                  <a:pt x="2353018" y="4215013"/>
                  <a:pt x="1342519" y="4001497"/>
                </a:cubicBezTo>
                <a:cubicBezTo>
                  <a:pt x="-232200" y="3153947"/>
                  <a:pt x="-292777" y="1776348"/>
                  <a:pt x="634356" y="783327"/>
                </a:cubicBezTo>
                <a:cubicBezTo>
                  <a:pt x="1376222" y="31912"/>
                  <a:pt x="2655072" y="62172"/>
                  <a:pt x="3816424" y="158372"/>
                </a:cubicBezTo>
                <a:cubicBezTo>
                  <a:pt x="5290753" y="642463"/>
                  <a:pt x="6102841" y="1843914"/>
                  <a:pt x="5220321" y="3168749"/>
                </a:cubicBezTo>
                <a:cubicBezTo>
                  <a:pt x="5210899" y="3412661"/>
                  <a:pt x="5253548" y="3463839"/>
                  <a:pt x="5246282" y="3714667"/>
                </a:cubicBezTo>
                <a:close/>
              </a:path>
              <a:path w="5546104" h="4310408" stroke="0" extrusionOk="0">
                <a:moveTo>
                  <a:pt x="5246282" y="3714667"/>
                </a:moveTo>
                <a:cubicBezTo>
                  <a:pt x="4951901" y="3759240"/>
                  <a:pt x="4726502" y="3753706"/>
                  <a:pt x="4553594" y="3807451"/>
                </a:cubicBezTo>
                <a:cubicBezTo>
                  <a:pt x="3582631" y="4325376"/>
                  <a:pt x="2294486" y="4416300"/>
                  <a:pt x="1342519" y="4001497"/>
                </a:cubicBezTo>
                <a:cubicBezTo>
                  <a:pt x="-37484" y="3635364"/>
                  <a:pt x="-449021" y="1754624"/>
                  <a:pt x="634356" y="783327"/>
                </a:cubicBezTo>
                <a:cubicBezTo>
                  <a:pt x="1348176" y="57479"/>
                  <a:pt x="2704269" y="-142173"/>
                  <a:pt x="3816424" y="158372"/>
                </a:cubicBezTo>
                <a:cubicBezTo>
                  <a:pt x="5325795" y="909348"/>
                  <a:pt x="5759464" y="2127484"/>
                  <a:pt x="5220321" y="3168749"/>
                </a:cubicBezTo>
                <a:cubicBezTo>
                  <a:pt x="5256461" y="3388591"/>
                  <a:pt x="5216260" y="3536525"/>
                  <a:pt x="5246282" y="3714667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44594"/>
                      <a:gd name="adj2" fmla="val 361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o ubojstvima civila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Škabrnji 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dijelu povijesni koncept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–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rad s povijesnim izvorima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197) te zatim u bilježnicu napiši kratki tekst o tome kako je svjedočanstvo djelovalo na tebe navodeći se 1. i 2. pitanjem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ispod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izvora.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Slika na kojoj se prikazuje na otvorenom, rinzol&#10;&#10;Opis je automatski generiran">
            <a:extLst>
              <a:ext uri="{FF2B5EF4-FFF2-40B4-BE49-F238E27FC236}">
                <a16:creationId xmlns="" xmlns:a16="http://schemas.microsoft.com/office/drawing/2014/main" id="{C0110DFB-5066-42B1-8276-29DC1C2E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5420"/>
            <a:ext cx="5764805" cy="4487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vitak: vodoravno 6">
            <a:extLst>
              <a:ext uri="{FF2B5EF4-FFF2-40B4-BE49-F238E27FC236}">
                <a16:creationId xmlns="" xmlns:a16="http://schemas.microsoft.com/office/drawing/2014/main" id="{866685FA-2B3C-47B6-B2EB-BA4D020117CC}"/>
              </a:ext>
            </a:extLst>
          </p:cNvPr>
          <p:cNvSpPr/>
          <p:nvPr/>
        </p:nvSpPr>
        <p:spPr>
          <a:xfrm>
            <a:off x="0" y="5863472"/>
            <a:ext cx="5764805" cy="801278"/>
          </a:xfrm>
          <a:custGeom>
            <a:avLst/>
            <a:gdLst>
              <a:gd name="connsiteX0" fmla="*/ 5764805 w 5764805"/>
              <a:gd name="connsiteY0" fmla="*/ 29183 h 801278"/>
              <a:gd name="connsiteX1" fmla="*/ 5735622 w 5764805"/>
              <a:gd name="connsiteY1" fmla="*/ 58366 h 801278"/>
              <a:gd name="connsiteX2" fmla="*/ 5735622 w 5764805"/>
              <a:gd name="connsiteY2" fmla="*/ 29183 h 801278"/>
              <a:gd name="connsiteX3" fmla="*/ 5721031 w 5764805"/>
              <a:gd name="connsiteY3" fmla="*/ 43774 h 801278"/>
              <a:gd name="connsiteX4" fmla="*/ 5706440 w 5764805"/>
              <a:gd name="connsiteY4" fmla="*/ 29183 h 801278"/>
              <a:gd name="connsiteX5" fmla="*/ 5706440 w 5764805"/>
              <a:gd name="connsiteY5" fmla="*/ 58365 h 801278"/>
              <a:gd name="connsiteX6" fmla="*/ 5245951 w 5764805"/>
              <a:gd name="connsiteY6" fmla="*/ 58365 h 801278"/>
              <a:gd name="connsiteX7" fmla="*/ 4615145 w 5764805"/>
              <a:gd name="connsiteY7" fmla="*/ 58365 h 801278"/>
              <a:gd name="connsiteX8" fmla="*/ 4154656 w 5764805"/>
              <a:gd name="connsiteY8" fmla="*/ 58365 h 801278"/>
              <a:gd name="connsiteX9" fmla="*/ 3523850 w 5764805"/>
              <a:gd name="connsiteY9" fmla="*/ 58365 h 801278"/>
              <a:gd name="connsiteX10" fmla="*/ 2779499 w 5764805"/>
              <a:gd name="connsiteY10" fmla="*/ 58365 h 801278"/>
              <a:gd name="connsiteX11" fmla="*/ 2148692 w 5764805"/>
              <a:gd name="connsiteY11" fmla="*/ 58365 h 801278"/>
              <a:gd name="connsiteX12" fmla="*/ 1404341 w 5764805"/>
              <a:gd name="connsiteY12" fmla="*/ 58365 h 801278"/>
              <a:gd name="connsiteX13" fmla="*/ 887080 w 5764805"/>
              <a:gd name="connsiteY13" fmla="*/ 58365 h 801278"/>
              <a:gd name="connsiteX14" fmla="*/ 29183 w 5764805"/>
              <a:gd name="connsiteY14" fmla="*/ 58365 h 801278"/>
              <a:gd name="connsiteX15" fmla="*/ 0 w 5764805"/>
              <a:gd name="connsiteY15" fmla="*/ 87548 h 801278"/>
              <a:gd name="connsiteX16" fmla="*/ 0 w 5764805"/>
              <a:gd name="connsiteY16" fmla="*/ 772095 h 801278"/>
              <a:gd name="connsiteX17" fmla="*/ 29183 w 5764805"/>
              <a:gd name="connsiteY17" fmla="*/ 801278 h 801278"/>
              <a:gd name="connsiteX18" fmla="*/ 58366 w 5764805"/>
              <a:gd name="connsiteY18" fmla="*/ 772095 h 801278"/>
              <a:gd name="connsiteX19" fmla="*/ 58365 w 5764805"/>
              <a:gd name="connsiteY19" fmla="*/ 742913 h 801278"/>
              <a:gd name="connsiteX20" fmla="*/ 689171 w 5764805"/>
              <a:gd name="connsiteY20" fmla="*/ 742913 h 801278"/>
              <a:gd name="connsiteX21" fmla="*/ 1206433 w 5764805"/>
              <a:gd name="connsiteY21" fmla="*/ 742913 h 801278"/>
              <a:gd name="connsiteX22" fmla="*/ 1837239 w 5764805"/>
              <a:gd name="connsiteY22" fmla="*/ 742913 h 801278"/>
              <a:gd name="connsiteX23" fmla="*/ 2297727 w 5764805"/>
              <a:gd name="connsiteY23" fmla="*/ 742913 h 801278"/>
              <a:gd name="connsiteX24" fmla="*/ 3042079 w 5764805"/>
              <a:gd name="connsiteY24" fmla="*/ 742913 h 801278"/>
              <a:gd name="connsiteX25" fmla="*/ 3786430 w 5764805"/>
              <a:gd name="connsiteY25" fmla="*/ 742913 h 801278"/>
              <a:gd name="connsiteX26" fmla="*/ 4360464 w 5764805"/>
              <a:gd name="connsiteY26" fmla="*/ 742913 h 801278"/>
              <a:gd name="connsiteX27" fmla="*/ 4820953 w 5764805"/>
              <a:gd name="connsiteY27" fmla="*/ 742913 h 801278"/>
              <a:gd name="connsiteX28" fmla="*/ 5735622 w 5764805"/>
              <a:gd name="connsiteY28" fmla="*/ 742913 h 801278"/>
              <a:gd name="connsiteX29" fmla="*/ 5764805 w 5764805"/>
              <a:gd name="connsiteY29" fmla="*/ 713730 h 801278"/>
              <a:gd name="connsiteX30" fmla="*/ 5764805 w 5764805"/>
              <a:gd name="connsiteY30" fmla="*/ 29183 h 801278"/>
              <a:gd name="connsiteX31" fmla="*/ 29183 w 5764805"/>
              <a:gd name="connsiteY31" fmla="*/ 116730 h 801278"/>
              <a:gd name="connsiteX32" fmla="*/ 58366 w 5764805"/>
              <a:gd name="connsiteY32" fmla="*/ 87547 h 801278"/>
              <a:gd name="connsiteX33" fmla="*/ 43775 w 5764805"/>
              <a:gd name="connsiteY33" fmla="*/ 72956 h 801278"/>
              <a:gd name="connsiteX34" fmla="*/ 29184 w 5764805"/>
              <a:gd name="connsiteY34" fmla="*/ 87547 h 801278"/>
              <a:gd name="connsiteX35" fmla="*/ 29183 w 5764805"/>
              <a:gd name="connsiteY35" fmla="*/ 116730 h 801278"/>
              <a:gd name="connsiteX0" fmla="*/ 29183 w 5764805"/>
              <a:gd name="connsiteY0" fmla="*/ 116730 h 801278"/>
              <a:gd name="connsiteX1" fmla="*/ 58366 w 5764805"/>
              <a:gd name="connsiteY1" fmla="*/ 87547 h 801278"/>
              <a:gd name="connsiteX2" fmla="*/ 43775 w 5764805"/>
              <a:gd name="connsiteY2" fmla="*/ 72956 h 801278"/>
              <a:gd name="connsiteX3" fmla="*/ 29184 w 5764805"/>
              <a:gd name="connsiteY3" fmla="*/ 87547 h 801278"/>
              <a:gd name="connsiteX4" fmla="*/ 29183 w 5764805"/>
              <a:gd name="connsiteY4" fmla="*/ 116730 h 801278"/>
              <a:gd name="connsiteX5" fmla="*/ 5735622 w 5764805"/>
              <a:gd name="connsiteY5" fmla="*/ 58365 h 801278"/>
              <a:gd name="connsiteX6" fmla="*/ 5764805 w 5764805"/>
              <a:gd name="connsiteY6" fmla="*/ 29182 h 801278"/>
              <a:gd name="connsiteX7" fmla="*/ 5735622 w 5764805"/>
              <a:gd name="connsiteY7" fmla="*/ -1 h 801278"/>
              <a:gd name="connsiteX8" fmla="*/ 5706439 w 5764805"/>
              <a:gd name="connsiteY8" fmla="*/ 29182 h 801278"/>
              <a:gd name="connsiteX9" fmla="*/ 5721030 w 5764805"/>
              <a:gd name="connsiteY9" fmla="*/ 43773 h 801278"/>
              <a:gd name="connsiteX10" fmla="*/ 5735621 w 5764805"/>
              <a:gd name="connsiteY10" fmla="*/ 29182 h 801278"/>
              <a:gd name="connsiteX11" fmla="*/ 5735622 w 5764805"/>
              <a:gd name="connsiteY11" fmla="*/ 58365 h 801278"/>
              <a:gd name="connsiteX0" fmla="*/ 0 w 5764805"/>
              <a:gd name="connsiteY0" fmla="*/ 87548 h 801278"/>
              <a:gd name="connsiteX1" fmla="*/ 29183 w 5764805"/>
              <a:gd name="connsiteY1" fmla="*/ 58365 h 801278"/>
              <a:gd name="connsiteX2" fmla="*/ 659989 w 5764805"/>
              <a:gd name="connsiteY2" fmla="*/ 58365 h 801278"/>
              <a:gd name="connsiteX3" fmla="*/ 1120478 w 5764805"/>
              <a:gd name="connsiteY3" fmla="*/ 58365 h 801278"/>
              <a:gd name="connsiteX4" fmla="*/ 1864829 w 5764805"/>
              <a:gd name="connsiteY4" fmla="*/ 58365 h 801278"/>
              <a:gd name="connsiteX5" fmla="*/ 2495636 w 5764805"/>
              <a:gd name="connsiteY5" fmla="*/ 58365 h 801278"/>
              <a:gd name="connsiteX6" fmla="*/ 2956124 w 5764805"/>
              <a:gd name="connsiteY6" fmla="*/ 58365 h 801278"/>
              <a:gd name="connsiteX7" fmla="*/ 3416613 w 5764805"/>
              <a:gd name="connsiteY7" fmla="*/ 58365 h 801278"/>
              <a:gd name="connsiteX8" fmla="*/ 3990647 w 5764805"/>
              <a:gd name="connsiteY8" fmla="*/ 58365 h 801278"/>
              <a:gd name="connsiteX9" fmla="*/ 4621453 w 5764805"/>
              <a:gd name="connsiteY9" fmla="*/ 58365 h 801278"/>
              <a:gd name="connsiteX10" fmla="*/ 5081942 w 5764805"/>
              <a:gd name="connsiteY10" fmla="*/ 58365 h 801278"/>
              <a:gd name="connsiteX11" fmla="*/ 5706440 w 5764805"/>
              <a:gd name="connsiteY11" fmla="*/ 58365 h 801278"/>
              <a:gd name="connsiteX12" fmla="*/ 5706440 w 5764805"/>
              <a:gd name="connsiteY12" fmla="*/ 29183 h 801278"/>
              <a:gd name="connsiteX13" fmla="*/ 5735623 w 5764805"/>
              <a:gd name="connsiteY13" fmla="*/ 0 h 801278"/>
              <a:gd name="connsiteX14" fmla="*/ 5764806 w 5764805"/>
              <a:gd name="connsiteY14" fmla="*/ 29183 h 801278"/>
              <a:gd name="connsiteX15" fmla="*/ 5764805 w 5764805"/>
              <a:gd name="connsiteY15" fmla="*/ 713730 h 801278"/>
              <a:gd name="connsiteX16" fmla="*/ 5735622 w 5764805"/>
              <a:gd name="connsiteY16" fmla="*/ 742913 h 801278"/>
              <a:gd name="connsiteX17" fmla="*/ 5048043 w 5764805"/>
              <a:gd name="connsiteY17" fmla="*/ 742913 h 801278"/>
              <a:gd name="connsiteX18" fmla="*/ 4303692 w 5764805"/>
              <a:gd name="connsiteY18" fmla="*/ 742913 h 801278"/>
              <a:gd name="connsiteX19" fmla="*/ 3786430 w 5764805"/>
              <a:gd name="connsiteY19" fmla="*/ 742913 h 801278"/>
              <a:gd name="connsiteX20" fmla="*/ 3325942 w 5764805"/>
              <a:gd name="connsiteY20" fmla="*/ 742913 h 801278"/>
              <a:gd name="connsiteX21" fmla="*/ 2865453 w 5764805"/>
              <a:gd name="connsiteY21" fmla="*/ 742913 h 801278"/>
              <a:gd name="connsiteX22" fmla="*/ 2234647 w 5764805"/>
              <a:gd name="connsiteY22" fmla="*/ 742913 h 801278"/>
              <a:gd name="connsiteX23" fmla="*/ 1603841 w 5764805"/>
              <a:gd name="connsiteY23" fmla="*/ 742913 h 801278"/>
              <a:gd name="connsiteX24" fmla="*/ 973034 w 5764805"/>
              <a:gd name="connsiteY24" fmla="*/ 742913 h 801278"/>
              <a:gd name="connsiteX25" fmla="*/ 58365 w 5764805"/>
              <a:gd name="connsiteY25" fmla="*/ 742913 h 801278"/>
              <a:gd name="connsiteX26" fmla="*/ 58365 w 5764805"/>
              <a:gd name="connsiteY26" fmla="*/ 772095 h 801278"/>
              <a:gd name="connsiteX27" fmla="*/ 29182 w 5764805"/>
              <a:gd name="connsiteY27" fmla="*/ 801278 h 801278"/>
              <a:gd name="connsiteX28" fmla="*/ -1 w 5764805"/>
              <a:gd name="connsiteY28" fmla="*/ 772095 h 801278"/>
              <a:gd name="connsiteX29" fmla="*/ 0 w 5764805"/>
              <a:gd name="connsiteY29" fmla="*/ 87548 h 801278"/>
              <a:gd name="connsiteX30" fmla="*/ 5706440 w 5764805"/>
              <a:gd name="connsiteY30" fmla="*/ 58365 h 801278"/>
              <a:gd name="connsiteX31" fmla="*/ 5735622 w 5764805"/>
              <a:gd name="connsiteY31" fmla="*/ 58365 h 801278"/>
              <a:gd name="connsiteX32" fmla="*/ 5764805 w 5764805"/>
              <a:gd name="connsiteY32" fmla="*/ 29182 h 801278"/>
              <a:gd name="connsiteX33" fmla="*/ 5735622 w 5764805"/>
              <a:gd name="connsiteY33" fmla="*/ 58365 h 801278"/>
              <a:gd name="connsiteX34" fmla="*/ 5735622 w 5764805"/>
              <a:gd name="connsiteY34" fmla="*/ 29183 h 801278"/>
              <a:gd name="connsiteX35" fmla="*/ 5721031 w 5764805"/>
              <a:gd name="connsiteY35" fmla="*/ 43774 h 801278"/>
              <a:gd name="connsiteX36" fmla="*/ 5706440 w 5764805"/>
              <a:gd name="connsiteY36" fmla="*/ 29183 h 801278"/>
              <a:gd name="connsiteX37" fmla="*/ 29183 w 5764805"/>
              <a:gd name="connsiteY37" fmla="*/ 116730 h 801278"/>
              <a:gd name="connsiteX38" fmla="*/ 29183 w 5764805"/>
              <a:gd name="connsiteY38" fmla="*/ 87548 h 801278"/>
              <a:gd name="connsiteX39" fmla="*/ 43774 w 5764805"/>
              <a:gd name="connsiteY39" fmla="*/ 72957 h 801278"/>
              <a:gd name="connsiteX40" fmla="*/ 58365 w 5764805"/>
              <a:gd name="connsiteY40" fmla="*/ 87548 h 801278"/>
              <a:gd name="connsiteX41" fmla="*/ 29182 w 5764805"/>
              <a:gd name="connsiteY41" fmla="*/ 116731 h 801278"/>
              <a:gd name="connsiteX42" fmla="*/ -1 w 5764805"/>
              <a:gd name="connsiteY42" fmla="*/ 87548 h 801278"/>
              <a:gd name="connsiteX43" fmla="*/ 58365 w 5764805"/>
              <a:gd name="connsiteY43" fmla="*/ 87548 h 801278"/>
              <a:gd name="connsiteX44" fmla="*/ 58365 w 5764805"/>
              <a:gd name="connsiteY44" fmla="*/ 742913 h 80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4805" h="801278" stroke="0" extrusionOk="0">
                <a:moveTo>
                  <a:pt x="5764805" y="29183"/>
                </a:moveTo>
                <a:cubicBezTo>
                  <a:pt x="5758904" y="36013"/>
                  <a:pt x="5747947" y="48365"/>
                  <a:pt x="5735622" y="58366"/>
                </a:cubicBezTo>
                <a:cubicBezTo>
                  <a:pt x="5734584" y="47949"/>
                  <a:pt x="5735032" y="36984"/>
                  <a:pt x="5735622" y="29183"/>
                </a:cubicBezTo>
                <a:cubicBezTo>
                  <a:pt x="5735833" y="37510"/>
                  <a:pt x="5728876" y="44164"/>
                  <a:pt x="5721031" y="43774"/>
                </a:cubicBezTo>
                <a:cubicBezTo>
                  <a:pt x="5713406" y="44629"/>
                  <a:pt x="5705309" y="37304"/>
                  <a:pt x="5706440" y="29183"/>
                </a:cubicBezTo>
                <a:cubicBezTo>
                  <a:pt x="5705688" y="35272"/>
                  <a:pt x="5705137" y="51650"/>
                  <a:pt x="5706440" y="58365"/>
                </a:cubicBezTo>
                <a:cubicBezTo>
                  <a:pt x="5505942" y="61100"/>
                  <a:pt x="5431099" y="60364"/>
                  <a:pt x="5245951" y="58365"/>
                </a:cubicBezTo>
                <a:cubicBezTo>
                  <a:pt x="5060803" y="56366"/>
                  <a:pt x="4896486" y="27015"/>
                  <a:pt x="4615145" y="58365"/>
                </a:cubicBezTo>
                <a:cubicBezTo>
                  <a:pt x="4333804" y="89715"/>
                  <a:pt x="4292631" y="57793"/>
                  <a:pt x="4154656" y="58365"/>
                </a:cubicBezTo>
                <a:cubicBezTo>
                  <a:pt x="4016681" y="58937"/>
                  <a:pt x="3828099" y="76429"/>
                  <a:pt x="3523850" y="58365"/>
                </a:cubicBezTo>
                <a:cubicBezTo>
                  <a:pt x="3219601" y="40301"/>
                  <a:pt x="2953691" y="23115"/>
                  <a:pt x="2779499" y="58365"/>
                </a:cubicBezTo>
                <a:cubicBezTo>
                  <a:pt x="2605307" y="93615"/>
                  <a:pt x="2406867" y="77765"/>
                  <a:pt x="2148692" y="58365"/>
                </a:cubicBezTo>
                <a:cubicBezTo>
                  <a:pt x="1890517" y="38965"/>
                  <a:pt x="1595761" y="70682"/>
                  <a:pt x="1404341" y="58365"/>
                </a:cubicBezTo>
                <a:cubicBezTo>
                  <a:pt x="1212921" y="46048"/>
                  <a:pt x="1103997" y="66746"/>
                  <a:pt x="887080" y="58365"/>
                </a:cubicBezTo>
                <a:cubicBezTo>
                  <a:pt x="670163" y="49984"/>
                  <a:pt x="216751" y="93249"/>
                  <a:pt x="29183" y="58365"/>
                </a:cubicBezTo>
                <a:cubicBezTo>
                  <a:pt x="12486" y="61693"/>
                  <a:pt x="-221" y="74547"/>
                  <a:pt x="0" y="87548"/>
                </a:cubicBezTo>
                <a:cubicBezTo>
                  <a:pt x="-12015" y="427519"/>
                  <a:pt x="6158" y="458785"/>
                  <a:pt x="0" y="772095"/>
                </a:cubicBezTo>
                <a:cubicBezTo>
                  <a:pt x="1890" y="787911"/>
                  <a:pt x="10628" y="800173"/>
                  <a:pt x="29183" y="801278"/>
                </a:cubicBezTo>
                <a:cubicBezTo>
                  <a:pt x="43574" y="799805"/>
                  <a:pt x="58940" y="788495"/>
                  <a:pt x="58366" y="772095"/>
                </a:cubicBezTo>
                <a:cubicBezTo>
                  <a:pt x="58589" y="762151"/>
                  <a:pt x="59080" y="752730"/>
                  <a:pt x="58365" y="742913"/>
                </a:cubicBezTo>
                <a:cubicBezTo>
                  <a:pt x="345826" y="767947"/>
                  <a:pt x="509460" y="715758"/>
                  <a:pt x="689171" y="742913"/>
                </a:cubicBezTo>
                <a:cubicBezTo>
                  <a:pt x="868882" y="770068"/>
                  <a:pt x="1010023" y="734888"/>
                  <a:pt x="1206433" y="742913"/>
                </a:cubicBezTo>
                <a:cubicBezTo>
                  <a:pt x="1402843" y="750938"/>
                  <a:pt x="1564762" y="756412"/>
                  <a:pt x="1837239" y="742913"/>
                </a:cubicBezTo>
                <a:cubicBezTo>
                  <a:pt x="2109716" y="729414"/>
                  <a:pt x="2103409" y="731290"/>
                  <a:pt x="2297727" y="742913"/>
                </a:cubicBezTo>
                <a:cubicBezTo>
                  <a:pt x="2492045" y="754536"/>
                  <a:pt x="2727944" y="771879"/>
                  <a:pt x="3042079" y="742913"/>
                </a:cubicBezTo>
                <a:cubicBezTo>
                  <a:pt x="3356214" y="713947"/>
                  <a:pt x="3572170" y="733652"/>
                  <a:pt x="3786430" y="742913"/>
                </a:cubicBezTo>
                <a:cubicBezTo>
                  <a:pt x="4000690" y="752174"/>
                  <a:pt x="4103803" y="759387"/>
                  <a:pt x="4360464" y="742913"/>
                </a:cubicBezTo>
                <a:cubicBezTo>
                  <a:pt x="4617125" y="726439"/>
                  <a:pt x="4719576" y="728729"/>
                  <a:pt x="4820953" y="742913"/>
                </a:cubicBezTo>
                <a:cubicBezTo>
                  <a:pt x="4922330" y="757097"/>
                  <a:pt x="5547103" y="758691"/>
                  <a:pt x="5735622" y="742913"/>
                </a:cubicBezTo>
                <a:cubicBezTo>
                  <a:pt x="5752032" y="739479"/>
                  <a:pt x="5766179" y="731582"/>
                  <a:pt x="5764805" y="713730"/>
                </a:cubicBezTo>
                <a:cubicBezTo>
                  <a:pt x="5789422" y="530029"/>
                  <a:pt x="5789559" y="364307"/>
                  <a:pt x="5764805" y="29183"/>
                </a:cubicBezTo>
                <a:close/>
                <a:moveTo>
                  <a:pt x="29183" y="116730"/>
                </a:moveTo>
                <a:cubicBezTo>
                  <a:pt x="45955" y="118400"/>
                  <a:pt x="57233" y="101444"/>
                  <a:pt x="58366" y="87547"/>
                </a:cubicBezTo>
                <a:cubicBezTo>
                  <a:pt x="57717" y="80039"/>
                  <a:pt x="51930" y="72389"/>
                  <a:pt x="43775" y="72956"/>
                </a:cubicBezTo>
                <a:cubicBezTo>
                  <a:pt x="34256" y="72070"/>
                  <a:pt x="28696" y="79458"/>
                  <a:pt x="29184" y="87547"/>
                </a:cubicBezTo>
                <a:cubicBezTo>
                  <a:pt x="28516" y="96014"/>
                  <a:pt x="30029" y="107528"/>
                  <a:pt x="29183" y="116730"/>
                </a:cubicBezTo>
                <a:close/>
              </a:path>
              <a:path w="5764805" h="801278" fill="darkenLess" stroke="0" extrusionOk="0">
                <a:moveTo>
                  <a:pt x="29183" y="116730"/>
                </a:moveTo>
                <a:cubicBezTo>
                  <a:pt x="36906" y="108832"/>
                  <a:pt x="50793" y="93267"/>
                  <a:pt x="58366" y="87547"/>
                </a:cubicBezTo>
                <a:cubicBezTo>
                  <a:pt x="58654" y="79893"/>
                  <a:pt x="51213" y="73486"/>
                  <a:pt x="43775" y="72956"/>
                </a:cubicBezTo>
                <a:cubicBezTo>
                  <a:pt x="34575" y="74064"/>
                  <a:pt x="28820" y="81177"/>
                  <a:pt x="29184" y="87547"/>
                </a:cubicBezTo>
                <a:cubicBezTo>
                  <a:pt x="27419" y="97015"/>
                  <a:pt x="28349" y="107188"/>
                  <a:pt x="29183" y="116730"/>
                </a:cubicBezTo>
                <a:close/>
                <a:moveTo>
                  <a:pt x="5735622" y="58365"/>
                </a:moveTo>
                <a:cubicBezTo>
                  <a:pt x="5753191" y="60167"/>
                  <a:pt x="5764811" y="42317"/>
                  <a:pt x="5764805" y="29182"/>
                </a:cubicBezTo>
                <a:cubicBezTo>
                  <a:pt x="5764979" y="14260"/>
                  <a:pt x="5752952" y="1126"/>
                  <a:pt x="5735622" y="-1"/>
                </a:cubicBezTo>
                <a:cubicBezTo>
                  <a:pt x="5718509" y="-1870"/>
                  <a:pt x="5703876" y="13568"/>
                  <a:pt x="5706439" y="29182"/>
                </a:cubicBezTo>
                <a:cubicBezTo>
                  <a:pt x="5706587" y="37602"/>
                  <a:pt x="5714668" y="43080"/>
                  <a:pt x="5721030" y="43773"/>
                </a:cubicBezTo>
                <a:cubicBezTo>
                  <a:pt x="5729872" y="42817"/>
                  <a:pt x="5735811" y="37132"/>
                  <a:pt x="5735621" y="29182"/>
                </a:cubicBezTo>
                <a:cubicBezTo>
                  <a:pt x="5735539" y="37022"/>
                  <a:pt x="5735042" y="48234"/>
                  <a:pt x="5735622" y="58365"/>
                </a:cubicBezTo>
                <a:close/>
              </a:path>
              <a:path w="5764805" h="801278" fill="none" extrusionOk="0">
                <a:moveTo>
                  <a:pt x="0" y="87548"/>
                </a:moveTo>
                <a:cubicBezTo>
                  <a:pt x="-663" y="71050"/>
                  <a:pt x="10950" y="55136"/>
                  <a:pt x="29183" y="58365"/>
                </a:cubicBezTo>
                <a:cubicBezTo>
                  <a:pt x="329993" y="65512"/>
                  <a:pt x="366695" y="73233"/>
                  <a:pt x="659989" y="58365"/>
                </a:cubicBezTo>
                <a:cubicBezTo>
                  <a:pt x="953283" y="43497"/>
                  <a:pt x="990870" y="36670"/>
                  <a:pt x="1120478" y="58365"/>
                </a:cubicBezTo>
                <a:cubicBezTo>
                  <a:pt x="1250086" y="80060"/>
                  <a:pt x="1530430" y="92787"/>
                  <a:pt x="1864829" y="58365"/>
                </a:cubicBezTo>
                <a:cubicBezTo>
                  <a:pt x="2199228" y="23943"/>
                  <a:pt x="2303559" y="82177"/>
                  <a:pt x="2495636" y="58365"/>
                </a:cubicBezTo>
                <a:cubicBezTo>
                  <a:pt x="2687713" y="34553"/>
                  <a:pt x="2768948" y="67110"/>
                  <a:pt x="2956124" y="58365"/>
                </a:cubicBezTo>
                <a:cubicBezTo>
                  <a:pt x="3143300" y="49620"/>
                  <a:pt x="3300766" y="75187"/>
                  <a:pt x="3416613" y="58365"/>
                </a:cubicBezTo>
                <a:cubicBezTo>
                  <a:pt x="3532460" y="41543"/>
                  <a:pt x="3817614" y="39945"/>
                  <a:pt x="3990647" y="58365"/>
                </a:cubicBezTo>
                <a:cubicBezTo>
                  <a:pt x="4163680" y="76785"/>
                  <a:pt x="4492515" y="87886"/>
                  <a:pt x="4621453" y="58365"/>
                </a:cubicBezTo>
                <a:cubicBezTo>
                  <a:pt x="4750391" y="28844"/>
                  <a:pt x="4893030" y="56819"/>
                  <a:pt x="5081942" y="58365"/>
                </a:cubicBezTo>
                <a:cubicBezTo>
                  <a:pt x="5270854" y="59911"/>
                  <a:pt x="5479088" y="79638"/>
                  <a:pt x="5706440" y="58365"/>
                </a:cubicBezTo>
                <a:cubicBezTo>
                  <a:pt x="5707334" y="51651"/>
                  <a:pt x="5706284" y="36775"/>
                  <a:pt x="5706440" y="29183"/>
                </a:cubicBezTo>
                <a:cubicBezTo>
                  <a:pt x="5705552" y="13418"/>
                  <a:pt x="5723081" y="-1685"/>
                  <a:pt x="5735623" y="0"/>
                </a:cubicBezTo>
                <a:cubicBezTo>
                  <a:pt x="5749310" y="-2259"/>
                  <a:pt x="5767758" y="13463"/>
                  <a:pt x="5764806" y="29183"/>
                </a:cubicBezTo>
                <a:cubicBezTo>
                  <a:pt x="5764845" y="227954"/>
                  <a:pt x="5751657" y="463849"/>
                  <a:pt x="5764805" y="713730"/>
                </a:cubicBezTo>
                <a:cubicBezTo>
                  <a:pt x="5766720" y="730475"/>
                  <a:pt x="5754331" y="741940"/>
                  <a:pt x="5735622" y="742913"/>
                </a:cubicBezTo>
                <a:cubicBezTo>
                  <a:pt x="5444349" y="738004"/>
                  <a:pt x="5333874" y="711643"/>
                  <a:pt x="5048043" y="742913"/>
                </a:cubicBezTo>
                <a:cubicBezTo>
                  <a:pt x="4762212" y="774183"/>
                  <a:pt x="4620580" y="735582"/>
                  <a:pt x="4303692" y="742913"/>
                </a:cubicBezTo>
                <a:cubicBezTo>
                  <a:pt x="3986804" y="750244"/>
                  <a:pt x="4004193" y="735480"/>
                  <a:pt x="3786430" y="742913"/>
                </a:cubicBezTo>
                <a:cubicBezTo>
                  <a:pt x="3568667" y="750346"/>
                  <a:pt x="3471930" y="726606"/>
                  <a:pt x="3325942" y="742913"/>
                </a:cubicBezTo>
                <a:cubicBezTo>
                  <a:pt x="3179954" y="759220"/>
                  <a:pt x="2960954" y="723100"/>
                  <a:pt x="2865453" y="742913"/>
                </a:cubicBezTo>
                <a:cubicBezTo>
                  <a:pt x="2769952" y="762726"/>
                  <a:pt x="2486644" y="721385"/>
                  <a:pt x="2234647" y="742913"/>
                </a:cubicBezTo>
                <a:cubicBezTo>
                  <a:pt x="1982650" y="764441"/>
                  <a:pt x="1861828" y="750609"/>
                  <a:pt x="1603841" y="742913"/>
                </a:cubicBezTo>
                <a:cubicBezTo>
                  <a:pt x="1345854" y="735217"/>
                  <a:pt x="1239662" y="766045"/>
                  <a:pt x="973034" y="742913"/>
                </a:cubicBezTo>
                <a:cubicBezTo>
                  <a:pt x="706406" y="719781"/>
                  <a:pt x="382992" y="716577"/>
                  <a:pt x="58365" y="742913"/>
                </a:cubicBezTo>
                <a:cubicBezTo>
                  <a:pt x="59201" y="756017"/>
                  <a:pt x="57484" y="760120"/>
                  <a:pt x="58365" y="772095"/>
                </a:cubicBezTo>
                <a:cubicBezTo>
                  <a:pt x="58635" y="788856"/>
                  <a:pt x="46967" y="801478"/>
                  <a:pt x="29182" y="801278"/>
                </a:cubicBezTo>
                <a:cubicBezTo>
                  <a:pt x="15378" y="802414"/>
                  <a:pt x="-3030" y="785936"/>
                  <a:pt x="-1" y="772095"/>
                </a:cubicBezTo>
                <a:cubicBezTo>
                  <a:pt x="3710" y="488243"/>
                  <a:pt x="24490" y="364360"/>
                  <a:pt x="0" y="87548"/>
                </a:cubicBezTo>
                <a:close/>
                <a:moveTo>
                  <a:pt x="5706440" y="58365"/>
                </a:moveTo>
                <a:cubicBezTo>
                  <a:pt x="5713269" y="57857"/>
                  <a:pt x="5725438" y="57932"/>
                  <a:pt x="5735622" y="58365"/>
                </a:cubicBezTo>
                <a:cubicBezTo>
                  <a:pt x="5749971" y="61754"/>
                  <a:pt x="5764027" y="44267"/>
                  <a:pt x="5764805" y="29182"/>
                </a:cubicBezTo>
                <a:moveTo>
                  <a:pt x="5735622" y="58365"/>
                </a:moveTo>
                <a:cubicBezTo>
                  <a:pt x="5735252" y="49603"/>
                  <a:pt x="5736122" y="36428"/>
                  <a:pt x="5735622" y="29183"/>
                </a:cubicBezTo>
                <a:cubicBezTo>
                  <a:pt x="5735859" y="38227"/>
                  <a:pt x="5730606" y="43473"/>
                  <a:pt x="5721031" y="43774"/>
                </a:cubicBezTo>
                <a:cubicBezTo>
                  <a:pt x="5713931" y="45427"/>
                  <a:pt x="5706220" y="35846"/>
                  <a:pt x="5706440" y="29183"/>
                </a:cubicBezTo>
                <a:moveTo>
                  <a:pt x="29183" y="116730"/>
                </a:moveTo>
                <a:cubicBezTo>
                  <a:pt x="28072" y="108427"/>
                  <a:pt x="28489" y="94559"/>
                  <a:pt x="29183" y="87548"/>
                </a:cubicBezTo>
                <a:cubicBezTo>
                  <a:pt x="29681" y="81254"/>
                  <a:pt x="35672" y="74849"/>
                  <a:pt x="43774" y="72957"/>
                </a:cubicBezTo>
                <a:cubicBezTo>
                  <a:pt x="52941" y="73516"/>
                  <a:pt x="58581" y="78275"/>
                  <a:pt x="58365" y="87548"/>
                </a:cubicBezTo>
                <a:cubicBezTo>
                  <a:pt x="61703" y="103822"/>
                  <a:pt x="43645" y="115861"/>
                  <a:pt x="29182" y="116731"/>
                </a:cubicBezTo>
                <a:cubicBezTo>
                  <a:pt x="14537" y="115712"/>
                  <a:pt x="-984" y="103132"/>
                  <a:pt x="-1" y="87548"/>
                </a:cubicBezTo>
                <a:moveTo>
                  <a:pt x="58365" y="87548"/>
                </a:moveTo>
                <a:cubicBezTo>
                  <a:pt x="33298" y="358901"/>
                  <a:pt x="38492" y="588139"/>
                  <a:pt x="58365" y="742913"/>
                </a:cubicBezTo>
              </a:path>
              <a:path w="5764805" h="801278" fill="none" stroke="0" extrusionOk="0">
                <a:moveTo>
                  <a:pt x="0" y="87548"/>
                </a:moveTo>
                <a:cubicBezTo>
                  <a:pt x="24" y="70999"/>
                  <a:pt x="11905" y="56640"/>
                  <a:pt x="29183" y="58365"/>
                </a:cubicBezTo>
                <a:cubicBezTo>
                  <a:pt x="260635" y="85049"/>
                  <a:pt x="413558" y="52875"/>
                  <a:pt x="603217" y="58365"/>
                </a:cubicBezTo>
                <a:cubicBezTo>
                  <a:pt x="792876" y="63855"/>
                  <a:pt x="1035577" y="51156"/>
                  <a:pt x="1290796" y="58365"/>
                </a:cubicBezTo>
                <a:cubicBezTo>
                  <a:pt x="1546015" y="65574"/>
                  <a:pt x="1652601" y="74094"/>
                  <a:pt x="1751284" y="58365"/>
                </a:cubicBezTo>
                <a:cubicBezTo>
                  <a:pt x="1849967" y="42636"/>
                  <a:pt x="2082953" y="39644"/>
                  <a:pt x="2211773" y="58365"/>
                </a:cubicBezTo>
                <a:cubicBezTo>
                  <a:pt x="2340593" y="77086"/>
                  <a:pt x="2547615" y="53853"/>
                  <a:pt x="2842579" y="58365"/>
                </a:cubicBezTo>
                <a:cubicBezTo>
                  <a:pt x="3137543" y="62877"/>
                  <a:pt x="3179491" y="68688"/>
                  <a:pt x="3416613" y="58365"/>
                </a:cubicBezTo>
                <a:cubicBezTo>
                  <a:pt x="3653735" y="48042"/>
                  <a:pt x="3919982" y="56428"/>
                  <a:pt x="4047419" y="58365"/>
                </a:cubicBezTo>
                <a:cubicBezTo>
                  <a:pt x="4174856" y="60302"/>
                  <a:pt x="4365217" y="77102"/>
                  <a:pt x="4507908" y="58365"/>
                </a:cubicBezTo>
                <a:cubicBezTo>
                  <a:pt x="4650599" y="39628"/>
                  <a:pt x="4763769" y="68630"/>
                  <a:pt x="4968397" y="58365"/>
                </a:cubicBezTo>
                <a:cubicBezTo>
                  <a:pt x="5173025" y="48100"/>
                  <a:pt x="5553678" y="76815"/>
                  <a:pt x="5706440" y="58365"/>
                </a:cubicBezTo>
                <a:cubicBezTo>
                  <a:pt x="5707728" y="52173"/>
                  <a:pt x="5707682" y="39376"/>
                  <a:pt x="5706440" y="29183"/>
                </a:cubicBezTo>
                <a:cubicBezTo>
                  <a:pt x="5707513" y="11189"/>
                  <a:pt x="5719156" y="-1805"/>
                  <a:pt x="5735623" y="0"/>
                </a:cubicBezTo>
                <a:cubicBezTo>
                  <a:pt x="5750606" y="-2964"/>
                  <a:pt x="5768275" y="14568"/>
                  <a:pt x="5764806" y="29183"/>
                </a:cubicBezTo>
                <a:cubicBezTo>
                  <a:pt x="5719816" y="264827"/>
                  <a:pt x="5800965" y="493922"/>
                  <a:pt x="5764805" y="713730"/>
                </a:cubicBezTo>
                <a:cubicBezTo>
                  <a:pt x="5765400" y="733521"/>
                  <a:pt x="5754841" y="740761"/>
                  <a:pt x="5735622" y="742913"/>
                </a:cubicBezTo>
                <a:cubicBezTo>
                  <a:pt x="5554123" y="723790"/>
                  <a:pt x="5336989" y="732775"/>
                  <a:pt x="4991271" y="742913"/>
                </a:cubicBezTo>
                <a:cubicBezTo>
                  <a:pt x="4645553" y="753051"/>
                  <a:pt x="4487543" y="760501"/>
                  <a:pt x="4303692" y="742913"/>
                </a:cubicBezTo>
                <a:cubicBezTo>
                  <a:pt x="4119841" y="725325"/>
                  <a:pt x="3981698" y="755956"/>
                  <a:pt x="3786430" y="742913"/>
                </a:cubicBezTo>
                <a:cubicBezTo>
                  <a:pt x="3591162" y="729870"/>
                  <a:pt x="3555113" y="752801"/>
                  <a:pt x="3325942" y="742913"/>
                </a:cubicBezTo>
                <a:cubicBezTo>
                  <a:pt x="3096771" y="733025"/>
                  <a:pt x="3020690" y="747081"/>
                  <a:pt x="2751908" y="742913"/>
                </a:cubicBezTo>
                <a:cubicBezTo>
                  <a:pt x="2483126" y="738745"/>
                  <a:pt x="2366510" y="742185"/>
                  <a:pt x="2234647" y="742913"/>
                </a:cubicBezTo>
                <a:cubicBezTo>
                  <a:pt x="2102784" y="743641"/>
                  <a:pt x="1852682" y="753415"/>
                  <a:pt x="1603841" y="742913"/>
                </a:cubicBezTo>
                <a:cubicBezTo>
                  <a:pt x="1355000" y="732411"/>
                  <a:pt x="1017048" y="770611"/>
                  <a:pt x="859489" y="742913"/>
                </a:cubicBezTo>
                <a:cubicBezTo>
                  <a:pt x="701930" y="715215"/>
                  <a:pt x="306763" y="751117"/>
                  <a:pt x="58365" y="742913"/>
                </a:cubicBezTo>
                <a:cubicBezTo>
                  <a:pt x="58021" y="755107"/>
                  <a:pt x="59060" y="763370"/>
                  <a:pt x="58365" y="772095"/>
                </a:cubicBezTo>
                <a:cubicBezTo>
                  <a:pt x="55555" y="786200"/>
                  <a:pt x="44868" y="802253"/>
                  <a:pt x="29182" y="801278"/>
                </a:cubicBezTo>
                <a:cubicBezTo>
                  <a:pt x="14429" y="800419"/>
                  <a:pt x="-2838" y="788704"/>
                  <a:pt x="-1" y="772095"/>
                </a:cubicBezTo>
                <a:cubicBezTo>
                  <a:pt x="37451" y="520298"/>
                  <a:pt x="9366" y="302931"/>
                  <a:pt x="0" y="87548"/>
                </a:cubicBezTo>
                <a:close/>
                <a:moveTo>
                  <a:pt x="5706440" y="58365"/>
                </a:moveTo>
                <a:cubicBezTo>
                  <a:pt x="5714112" y="59308"/>
                  <a:pt x="5722809" y="58899"/>
                  <a:pt x="5735622" y="58365"/>
                </a:cubicBezTo>
                <a:cubicBezTo>
                  <a:pt x="5753476" y="61370"/>
                  <a:pt x="5766661" y="41837"/>
                  <a:pt x="5764805" y="29182"/>
                </a:cubicBezTo>
                <a:moveTo>
                  <a:pt x="5735622" y="58365"/>
                </a:moveTo>
                <a:cubicBezTo>
                  <a:pt x="5734216" y="50815"/>
                  <a:pt x="5735078" y="43726"/>
                  <a:pt x="5735622" y="29183"/>
                </a:cubicBezTo>
                <a:cubicBezTo>
                  <a:pt x="5735346" y="35885"/>
                  <a:pt x="5728376" y="43221"/>
                  <a:pt x="5721031" y="43774"/>
                </a:cubicBezTo>
                <a:cubicBezTo>
                  <a:pt x="5712629" y="43115"/>
                  <a:pt x="5707341" y="37370"/>
                  <a:pt x="5706440" y="29183"/>
                </a:cubicBezTo>
                <a:moveTo>
                  <a:pt x="29183" y="116730"/>
                </a:moveTo>
                <a:cubicBezTo>
                  <a:pt x="29441" y="103091"/>
                  <a:pt x="30324" y="94670"/>
                  <a:pt x="29183" y="87548"/>
                </a:cubicBezTo>
                <a:cubicBezTo>
                  <a:pt x="30018" y="78725"/>
                  <a:pt x="34304" y="73160"/>
                  <a:pt x="43774" y="72957"/>
                </a:cubicBezTo>
                <a:cubicBezTo>
                  <a:pt x="51502" y="73012"/>
                  <a:pt x="57797" y="78327"/>
                  <a:pt x="58365" y="87548"/>
                </a:cubicBezTo>
                <a:cubicBezTo>
                  <a:pt x="54923" y="104578"/>
                  <a:pt x="45179" y="117152"/>
                  <a:pt x="29182" y="116731"/>
                </a:cubicBezTo>
                <a:cubicBezTo>
                  <a:pt x="11318" y="113545"/>
                  <a:pt x="-1816" y="101547"/>
                  <a:pt x="-1" y="87548"/>
                </a:cubicBezTo>
                <a:moveTo>
                  <a:pt x="58365" y="87548"/>
                </a:moveTo>
                <a:cubicBezTo>
                  <a:pt x="48980" y="271318"/>
                  <a:pt x="77982" y="557527"/>
                  <a:pt x="58365" y="742913"/>
                </a:cubicBezTo>
              </a:path>
            </a:pathLst>
          </a:cu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rgbClr val="383838"/>
                </a:solidFill>
                <a:effectLst/>
              </a:rPr>
              <a:t>​​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Spomen-ploča s imenima žrtava pokolja u </a:t>
            </a:r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Škabrnji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284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vitak: vodoravno 6">
            <a:extLst>
              <a:ext uri="{FF2B5EF4-FFF2-40B4-BE49-F238E27FC236}">
                <a16:creationId xmlns="" xmlns:a16="http://schemas.microsoft.com/office/drawing/2014/main" id="{866685FA-2B3C-47B6-B2EB-BA4D020117CC}"/>
              </a:ext>
            </a:extLst>
          </p:cNvPr>
          <p:cNvSpPr/>
          <p:nvPr/>
        </p:nvSpPr>
        <p:spPr>
          <a:xfrm>
            <a:off x="245097" y="1536569"/>
            <a:ext cx="5033913" cy="5128181"/>
          </a:xfrm>
          <a:custGeom>
            <a:avLst/>
            <a:gdLst>
              <a:gd name="connsiteX0" fmla="*/ 5033913 w 5033913"/>
              <a:gd name="connsiteY0" fmla="*/ 183335 h 5128181"/>
              <a:gd name="connsiteX1" fmla="*/ 4850578 w 5033913"/>
              <a:gd name="connsiteY1" fmla="*/ 366670 h 5128181"/>
              <a:gd name="connsiteX2" fmla="*/ 4850578 w 5033913"/>
              <a:gd name="connsiteY2" fmla="*/ 183335 h 5128181"/>
              <a:gd name="connsiteX3" fmla="*/ 4758910 w 5033913"/>
              <a:gd name="connsiteY3" fmla="*/ 275003 h 5128181"/>
              <a:gd name="connsiteX4" fmla="*/ 4667242 w 5033913"/>
              <a:gd name="connsiteY4" fmla="*/ 183335 h 5128181"/>
              <a:gd name="connsiteX5" fmla="*/ 4667243 w 5033913"/>
              <a:gd name="connsiteY5" fmla="*/ 366670 h 5128181"/>
              <a:gd name="connsiteX6" fmla="*/ 3937007 w 5033913"/>
              <a:gd name="connsiteY6" fmla="*/ 366670 h 5128181"/>
              <a:gd name="connsiteX7" fmla="*/ 3341287 w 5033913"/>
              <a:gd name="connsiteY7" fmla="*/ 366670 h 5128181"/>
              <a:gd name="connsiteX8" fmla="*/ 2745568 w 5033913"/>
              <a:gd name="connsiteY8" fmla="*/ 366670 h 5128181"/>
              <a:gd name="connsiteX9" fmla="*/ 2015332 w 5033913"/>
              <a:gd name="connsiteY9" fmla="*/ 366670 h 5128181"/>
              <a:gd name="connsiteX10" fmla="*/ 1285095 w 5033913"/>
              <a:gd name="connsiteY10" fmla="*/ 366670 h 5128181"/>
              <a:gd name="connsiteX11" fmla="*/ 779054 w 5033913"/>
              <a:gd name="connsiteY11" fmla="*/ 366670 h 5128181"/>
              <a:gd name="connsiteX12" fmla="*/ 183335 w 5033913"/>
              <a:gd name="connsiteY12" fmla="*/ 366670 h 5128181"/>
              <a:gd name="connsiteX13" fmla="*/ 0 w 5033913"/>
              <a:gd name="connsiteY13" fmla="*/ 550005 h 5128181"/>
              <a:gd name="connsiteX14" fmla="*/ 0 w 5033913"/>
              <a:gd name="connsiteY14" fmla="*/ 1265736 h 5128181"/>
              <a:gd name="connsiteX15" fmla="*/ 0 w 5033913"/>
              <a:gd name="connsiteY15" fmla="*/ 1893571 h 5128181"/>
              <a:gd name="connsiteX16" fmla="*/ 0 w 5033913"/>
              <a:gd name="connsiteY16" fmla="*/ 2521405 h 5128181"/>
              <a:gd name="connsiteX17" fmla="*/ 0 w 5033913"/>
              <a:gd name="connsiteY17" fmla="*/ 3193188 h 5128181"/>
              <a:gd name="connsiteX18" fmla="*/ 0 w 5033913"/>
              <a:gd name="connsiteY18" fmla="*/ 3908919 h 5128181"/>
              <a:gd name="connsiteX19" fmla="*/ 0 w 5033913"/>
              <a:gd name="connsiteY19" fmla="*/ 4944846 h 5128181"/>
              <a:gd name="connsiteX20" fmla="*/ 183335 w 5033913"/>
              <a:gd name="connsiteY20" fmla="*/ 5128181 h 5128181"/>
              <a:gd name="connsiteX21" fmla="*/ 366670 w 5033913"/>
              <a:gd name="connsiteY21" fmla="*/ 4944846 h 5128181"/>
              <a:gd name="connsiteX22" fmla="*/ 366670 w 5033913"/>
              <a:gd name="connsiteY22" fmla="*/ 4761511 h 5128181"/>
              <a:gd name="connsiteX23" fmla="*/ 1007228 w 5033913"/>
              <a:gd name="connsiteY23" fmla="*/ 4761511 h 5128181"/>
              <a:gd name="connsiteX24" fmla="*/ 1692626 w 5033913"/>
              <a:gd name="connsiteY24" fmla="*/ 4761511 h 5128181"/>
              <a:gd name="connsiteX25" fmla="*/ 2288345 w 5033913"/>
              <a:gd name="connsiteY25" fmla="*/ 4761511 h 5128181"/>
              <a:gd name="connsiteX26" fmla="*/ 2794386 w 5033913"/>
              <a:gd name="connsiteY26" fmla="*/ 4761511 h 5128181"/>
              <a:gd name="connsiteX27" fmla="*/ 3524622 w 5033913"/>
              <a:gd name="connsiteY27" fmla="*/ 4761511 h 5128181"/>
              <a:gd name="connsiteX28" fmla="*/ 4165181 w 5033913"/>
              <a:gd name="connsiteY28" fmla="*/ 4761511 h 5128181"/>
              <a:gd name="connsiteX29" fmla="*/ 4850578 w 5033913"/>
              <a:gd name="connsiteY29" fmla="*/ 4761511 h 5128181"/>
              <a:gd name="connsiteX30" fmla="*/ 5033913 w 5033913"/>
              <a:gd name="connsiteY30" fmla="*/ 4578176 h 5128181"/>
              <a:gd name="connsiteX31" fmla="*/ 5033913 w 5033913"/>
              <a:gd name="connsiteY31" fmla="*/ 4082187 h 5128181"/>
              <a:gd name="connsiteX32" fmla="*/ 5033913 w 5033913"/>
              <a:gd name="connsiteY32" fmla="*/ 3366456 h 5128181"/>
              <a:gd name="connsiteX33" fmla="*/ 5033913 w 5033913"/>
              <a:gd name="connsiteY33" fmla="*/ 2826518 h 5128181"/>
              <a:gd name="connsiteX34" fmla="*/ 5033913 w 5033913"/>
              <a:gd name="connsiteY34" fmla="*/ 2286580 h 5128181"/>
              <a:gd name="connsiteX35" fmla="*/ 5033913 w 5033913"/>
              <a:gd name="connsiteY35" fmla="*/ 1790591 h 5128181"/>
              <a:gd name="connsiteX36" fmla="*/ 5033913 w 5033913"/>
              <a:gd name="connsiteY36" fmla="*/ 1118808 h 5128181"/>
              <a:gd name="connsiteX37" fmla="*/ 5033913 w 5033913"/>
              <a:gd name="connsiteY37" fmla="*/ 183335 h 5128181"/>
              <a:gd name="connsiteX38" fmla="*/ 183335 w 5033913"/>
              <a:gd name="connsiteY38" fmla="*/ 733340 h 5128181"/>
              <a:gd name="connsiteX39" fmla="*/ 366670 w 5033913"/>
              <a:gd name="connsiteY39" fmla="*/ 550005 h 5128181"/>
              <a:gd name="connsiteX40" fmla="*/ 275002 w 5033913"/>
              <a:gd name="connsiteY40" fmla="*/ 458337 h 5128181"/>
              <a:gd name="connsiteX41" fmla="*/ 183334 w 5033913"/>
              <a:gd name="connsiteY41" fmla="*/ 550005 h 5128181"/>
              <a:gd name="connsiteX42" fmla="*/ 183335 w 5033913"/>
              <a:gd name="connsiteY42" fmla="*/ 733340 h 5128181"/>
              <a:gd name="connsiteX0" fmla="*/ 183335 w 5033913"/>
              <a:gd name="connsiteY0" fmla="*/ 733340 h 5128181"/>
              <a:gd name="connsiteX1" fmla="*/ 366670 w 5033913"/>
              <a:gd name="connsiteY1" fmla="*/ 550005 h 5128181"/>
              <a:gd name="connsiteX2" fmla="*/ 275002 w 5033913"/>
              <a:gd name="connsiteY2" fmla="*/ 458337 h 5128181"/>
              <a:gd name="connsiteX3" fmla="*/ 183334 w 5033913"/>
              <a:gd name="connsiteY3" fmla="*/ 550005 h 5128181"/>
              <a:gd name="connsiteX4" fmla="*/ 183335 w 5033913"/>
              <a:gd name="connsiteY4" fmla="*/ 733340 h 5128181"/>
              <a:gd name="connsiteX5" fmla="*/ 4850578 w 5033913"/>
              <a:gd name="connsiteY5" fmla="*/ 366670 h 5128181"/>
              <a:gd name="connsiteX6" fmla="*/ 5033913 w 5033913"/>
              <a:gd name="connsiteY6" fmla="*/ 183335 h 5128181"/>
              <a:gd name="connsiteX7" fmla="*/ 4850578 w 5033913"/>
              <a:gd name="connsiteY7" fmla="*/ 0 h 5128181"/>
              <a:gd name="connsiteX8" fmla="*/ 4667243 w 5033913"/>
              <a:gd name="connsiteY8" fmla="*/ 183335 h 5128181"/>
              <a:gd name="connsiteX9" fmla="*/ 4758911 w 5033913"/>
              <a:gd name="connsiteY9" fmla="*/ 275003 h 5128181"/>
              <a:gd name="connsiteX10" fmla="*/ 4850579 w 5033913"/>
              <a:gd name="connsiteY10" fmla="*/ 183335 h 5128181"/>
              <a:gd name="connsiteX11" fmla="*/ 4850578 w 5033913"/>
              <a:gd name="connsiteY11" fmla="*/ 366670 h 5128181"/>
              <a:gd name="connsiteX0" fmla="*/ 0 w 5033913"/>
              <a:gd name="connsiteY0" fmla="*/ 550005 h 5128181"/>
              <a:gd name="connsiteX1" fmla="*/ 183335 w 5033913"/>
              <a:gd name="connsiteY1" fmla="*/ 366670 h 5128181"/>
              <a:gd name="connsiteX2" fmla="*/ 868732 w 5033913"/>
              <a:gd name="connsiteY2" fmla="*/ 366670 h 5128181"/>
              <a:gd name="connsiteX3" fmla="*/ 1554130 w 5033913"/>
              <a:gd name="connsiteY3" fmla="*/ 366670 h 5128181"/>
              <a:gd name="connsiteX4" fmla="*/ 2149849 w 5033913"/>
              <a:gd name="connsiteY4" fmla="*/ 366670 h 5128181"/>
              <a:gd name="connsiteX5" fmla="*/ 2835246 w 5033913"/>
              <a:gd name="connsiteY5" fmla="*/ 366670 h 5128181"/>
              <a:gd name="connsiteX6" fmla="*/ 3565483 w 5033913"/>
              <a:gd name="connsiteY6" fmla="*/ 366670 h 5128181"/>
              <a:gd name="connsiteX7" fmla="*/ 4667243 w 5033913"/>
              <a:gd name="connsiteY7" fmla="*/ 366670 h 5128181"/>
              <a:gd name="connsiteX8" fmla="*/ 4667243 w 5033913"/>
              <a:gd name="connsiteY8" fmla="*/ 183335 h 5128181"/>
              <a:gd name="connsiteX9" fmla="*/ 4850578 w 5033913"/>
              <a:gd name="connsiteY9" fmla="*/ 0 h 5128181"/>
              <a:gd name="connsiteX10" fmla="*/ 5033913 w 5033913"/>
              <a:gd name="connsiteY10" fmla="*/ 183335 h 5128181"/>
              <a:gd name="connsiteX11" fmla="*/ 5033913 w 5033913"/>
              <a:gd name="connsiteY11" fmla="*/ 899066 h 5128181"/>
              <a:gd name="connsiteX12" fmla="*/ 5033913 w 5033913"/>
              <a:gd name="connsiteY12" fmla="*/ 1482952 h 5128181"/>
              <a:gd name="connsiteX13" fmla="*/ 5033913 w 5033913"/>
              <a:gd name="connsiteY13" fmla="*/ 2110787 h 5128181"/>
              <a:gd name="connsiteX14" fmla="*/ 5033913 w 5033913"/>
              <a:gd name="connsiteY14" fmla="*/ 2606776 h 5128181"/>
              <a:gd name="connsiteX15" fmla="*/ 5033913 w 5033913"/>
              <a:gd name="connsiteY15" fmla="*/ 3102765 h 5128181"/>
              <a:gd name="connsiteX16" fmla="*/ 5033913 w 5033913"/>
              <a:gd name="connsiteY16" fmla="*/ 3642703 h 5128181"/>
              <a:gd name="connsiteX17" fmla="*/ 5033913 w 5033913"/>
              <a:gd name="connsiteY17" fmla="*/ 4578176 h 5128181"/>
              <a:gd name="connsiteX18" fmla="*/ 4850578 w 5033913"/>
              <a:gd name="connsiteY18" fmla="*/ 4761511 h 5128181"/>
              <a:gd name="connsiteX19" fmla="*/ 4120342 w 5033913"/>
              <a:gd name="connsiteY19" fmla="*/ 4761511 h 5128181"/>
              <a:gd name="connsiteX20" fmla="*/ 3614301 w 5033913"/>
              <a:gd name="connsiteY20" fmla="*/ 4761511 h 5128181"/>
              <a:gd name="connsiteX21" fmla="*/ 3063420 w 5033913"/>
              <a:gd name="connsiteY21" fmla="*/ 4761511 h 5128181"/>
              <a:gd name="connsiteX22" fmla="*/ 2467701 w 5033913"/>
              <a:gd name="connsiteY22" fmla="*/ 4761511 h 5128181"/>
              <a:gd name="connsiteX23" fmla="*/ 1871982 w 5033913"/>
              <a:gd name="connsiteY23" fmla="*/ 4761511 h 5128181"/>
              <a:gd name="connsiteX24" fmla="*/ 1365941 w 5033913"/>
              <a:gd name="connsiteY24" fmla="*/ 4761511 h 5128181"/>
              <a:gd name="connsiteX25" fmla="*/ 366670 w 5033913"/>
              <a:gd name="connsiteY25" fmla="*/ 4761511 h 5128181"/>
              <a:gd name="connsiteX26" fmla="*/ 366670 w 5033913"/>
              <a:gd name="connsiteY26" fmla="*/ 4944846 h 5128181"/>
              <a:gd name="connsiteX27" fmla="*/ 183335 w 5033913"/>
              <a:gd name="connsiteY27" fmla="*/ 5128181 h 5128181"/>
              <a:gd name="connsiteX28" fmla="*/ 0 w 5033913"/>
              <a:gd name="connsiteY28" fmla="*/ 4944846 h 5128181"/>
              <a:gd name="connsiteX29" fmla="*/ 0 w 5033913"/>
              <a:gd name="connsiteY29" fmla="*/ 4448857 h 5128181"/>
              <a:gd name="connsiteX30" fmla="*/ 0 w 5033913"/>
              <a:gd name="connsiteY30" fmla="*/ 3952868 h 5128181"/>
              <a:gd name="connsiteX31" fmla="*/ 0 w 5033913"/>
              <a:gd name="connsiteY31" fmla="*/ 3237136 h 5128181"/>
              <a:gd name="connsiteX32" fmla="*/ 0 w 5033913"/>
              <a:gd name="connsiteY32" fmla="*/ 2521405 h 5128181"/>
              <a:gd name="connsiteX33" fmla="*/ 0 w 5033913"/>
              <a:gd name="connsiteY33" fmla="*/ 1893571 h 5128181"/>
              <a:gd name="connsiteX34" fmla="*/ 0 w 5033913"/>
              <a:gd name="connsiteY34" fmla="*/ 1397581 h 5128181"/>
              <a:gd name="connsiteX35" fmla="*/ 0 w 5033913"/>
              <a:gd name="connsiteY35" fmla="*/ 550005 h 5128181"/>
              <a:gd name="connsiteX36" fmla="*/ 4667243 w 5033913"/>
              <a:gd name="connsiteY36" fmla="*/ 366670 h 5128181"/>
              <a:gd name="connsiteX37" fmla="*/ 4850578 w 5033913"/>
              <a:gd name="connsiteY37" fmla="*/ 366670 h 5128181"/>
              <a:gd name="connsiteX38" fmla="*/ 5033913 w 5033913"/>
              <a:gd name="connsiteY38" fmla="*/ 183335 h 5128181"/>
              <a:gd name="connsiteX39" fmla="*/ 4850578 w 5033913"/>
              <a:gd name="connsiteY39" fmla="*/ 366670 h 5128181"/>
              <a:gd name="connsiteX40" fmla="*/ 4850578 w 5033913"/>
              <a:gd name="connsiteY40" fmla="*/ 183335 h 5128181"/>
              <a:gd name="connsiteX41" fmla="*/ 4758910 w 5033913"/>
              <a:gd name="connsiteY41" fmla="*/ 275003 h 5128181"/>
              <a:gd name="connsiteX42" fmla="*/ 4667242 w 5033913"/>
              <a:gd name="connsiteY42" fmla="*/ 183335 h 5128181"/>
              <a:gd name="connsiteX43" fmla="*/ 183335 w 5033913"/>
              <a:gd name="connsiteY43" fmla="*/ 733340 h 5128181"/>
              <a:gd name="connsiteX44" fmla="*/ 183335 w 5033913"/>
              <a:gd name="connsiteY44" fmla="*/ 550005 h 5128181"/>
              <a:gd name="connsiteX45" fmla="*/ 275003 w 5033913"/>
              <a:gd name="connsiteY45" fmla="*/ 458337 h 5128181"/>
              <a:gd name="connsiteX46" fmla="*/ 366671 w 5033913"/>
              <a:gd name="connsiteY46" fmla="*/ 550005 h 5128181"/>
              <a:gd name="connsiteX47" fmla="*/ 183336 w 5033913"/>
              <a:gd name="connsiteY47" fmla="*/ 733340 h 5128181"/>
              <a:gd name="connsiteX48" fmla="*/ 1 w 5033913"/>
              <a:gd name="connsiteY48" fmla="*/ 550005 h 5128181"/>
              <a:gd name="connsiteX49" fmla="*/ 366670 w 5033913"/>
              <a:gd name="connsiteY49" fmla="*/ 550005 h 5128181"/>
              <a:gd name="connsiteX50" fmla="*/ 366670 w 5033913"/>
              <a:gd name="connsiteY50" fmla="*/ 1025304 h 5128181"/>
              <a:gd name="connsiteX51" fmla="*/ 366670 w 5033913"/>
              <a:gd name="connsiteY51" fmla="*/ 1711177 h 5128181"/>
              <a:gd name="connsiteX52" fmla="*/ 366670 w 5033913"/>
              <a:gd name="connsiteY52" fmla="*/ 2397051 h 5128181"/>
              <a:gd name="connsiteX53" fmla="*/ 366670 w 5033913"/>
              <a:gd name="connsiteY53" fmla="*/ 2956580 h 5128181"/>
              <a:gd name="connsiteX54" fmla="*/ 366670 w 5033913"/>
              <a:gd name="connsiteY54" fmla="*/ 3642454 h 5128181"/>
              <a:gd name="connsiteX55" fmla="*/ 366670 w 5033913"/>
              <a:gd name="connsiteY55" fmla="*/ 4159867 h 5128181"/>
              <a:gd name="connsiteX56" fmla="*/ 366670 w 5033913"/>
              <a:gd name="connsiteY56" fmla="*/ 4761511 h 512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033913" h="5128181" stroke="0" extrusionOk="0">
                <a:moveTo>
                  <a:pt x="5033913" y="183335"/>
                </a:moveTo>
                <a:cubicBezTo>
                  <a:pt x="5018838" y="274936"/>
                  <a:pt x="4953036" y="349597"/>
                  <a:pt x="4850578" y="366670"/>
                </a:cubicBezTo>
                <a:cubicBezTo>
                  <a:pt x="4848652" y="315000"/>
                  <a:pt x="4851580" y="263505"/>
                  <a:pt x="4850578" y="183335"/>
                </a:cubicBezTo>
                <a:cubicBezTo>
                  <a:pt x="4848535" y="231452"/>
                  <a:pt x="4817583" y="277183"/>
                  <a:pt x="4758910" y="275003"/>
                </a:cubicBezTo>
                <a:cubicBezTo>
                  <a:pt x="4706984" y="272959"/>
                  <a:pt x="4664936" y="231068"/>
                  <a:pt x="4667242" y="183335"/>
                </a:cubicBezTo>
                <a:cubicBezTo>
                  <a:pt x="4664407" y="232723"/>
                  <a:pt x="4668589" y="306277"/>
                  <a:pt x="4667243" y="366670"/>
                </a:cubicBezTo>
                <a:cubicBezTo>
                  <a:pt x="4463304" y="376166"/>
                  <a:pt x="4193585" y="367688"/>
                  <a:pt x="3937007" y="366670"/>
                </a:cubicBezTo>
                <a:cubicBezTo>
                  <a:pt x="3680429" y="365652"/>
                  <a:pt x="3589564" y="377919"/>
                  <a:pt x="3341287" y="366670"/>
                </a:cubicBezTo>
                <a:cubicBezTo>
                  <a:pt x="3093010" y="355421"/>
                  <a:pt x="2887533" y="373001"/>
                  <a:pt x="2745568" y="366670"/>
                </a:cubicBezTo>
                <a:cubicBezTo>
                  <a:pt x="2603603" y="360339"/>
                  <a:pt x="2299023" y="359478"/>
                  <a:pt x="2015332" y="366670"/>
                </a:cubicBezTo>
                <a:cubicBezTo>
                  <a:pt x="1731641" y="373862"/>
                  <a:pt x="1468486" y="399950"/>
                  <a:pt x="1285095" y="366670"/>
                </a:cubicBezTo>
                <a:cubicBezTo>
                  <a:pt x="1101704" y="333390"/>
                  <a:pt x="944362" y="353826"/>
                  <a:pt x="779054" y="366670"/>
                </a:cubicBezTo>
                <a:cubicBezTo>
                  <a:pt x="613746" y="379514"/>
                  <a:pt x="398099" y="343033"/>
                  <a:pt x="183335" y="366670"/>
                </a:cubicBezTo>
                <a:cubicBezTo>
                  <a:pt x="80303" y="363032"/>
                  <a:pt x="13770" y="442417"/>
                  <a:pt x="0" y="550005"/>
                </a:cubicBezTo>
                <a:cubicBezTo>
                  <a:pt x="-10884" y="762655"/>
                  <a:pt x="1442" y="1014796"/>
                  <a:pt x="0" y="1265736"/>
                </a:cubicBezTo>
                <a:cubicBezTo>
                  <a:pt x="-1442" y="1516676"/>
                  <a:pt x="-15864" y="1746002"/>
                  <a:pt x="0" y="1893571"/>
                </a:cubicBezTo>
                <a:cubicBezTo>
                  <a:pt x="15864" y="2041141"/>
                  <a:pt x="13057" y="2250712"/>
                  <a:pt x="0" y="2521405"/>
                </a:cubicBezTo>
                <a:cubicBezTo>
                  <a:pt x="-13057" y="2792098"/>
                  <a:pt x="-11108" y="2910380"/>
                  <a:pt x="0" y="3193188"/>
                </a:cubicBezTo>
                <a:cubicBezTo>
                  <a:pt x="11108" y="3475996"/>
                  <a:pt x="23583" y="3629554"/>
                  <a:pt x="0" y="3908919"/>
                </a:cubicBezTo>
                <a:cubicBezTo>
                  <a:pt x="-23583" y="4188284"/>
                  <a:pt x="42019" y="4723224"/>
                  <a:pt x="0" y="4944846"/>
                </a:cubicBezTo>
                <a:cubicBezTo>
                  <a:pt x="6822" y="5050841"/>
                  <a:pt x="83029" y="5119094"/>
                  <a:pt x="183335" y="5128181"/>
                </a:cubicBezTo>
                <a:cubicBezTo>
                  <a:pt x="268436" y="5130736"/>
                  <a:pt x="370254" y="5046209"/>
                  <a:pt x="366670" y="4944846"/>
                </a:cubicBezTo>
                <a:cubicBezTo>
                  <a:pt x="375833" y="4879696"/>
                  <a:pt x="367180" y="4843784"/>
                  <a:pt x="366670" y="4761511"/>
                </a:cubicBezTo>
                <a:cubicBezTo>
                  <a:pt x="497298" y="4776367"/>
                  <a:pt x="720114" y="4759348"/>
                  <a:pt x="1007228" y="4761511"/>
                </a:cubicBezTo>
                <a:cubicBezTo>
                  <a:pt x="1294342" y="4763674"/>
                  <a:pt x="1545646" y="4731156"/>
                  <a:pt x="1692626" y="4761511"/>
                </a:cubicBezTo>
                <a:cubicBezTo>
                  <a:pt x="1839606" y="4791866"/>
                  <a:pt x="2085108" y="4752106"/>
                  <a:pt x="2288345" y="4761511"/>
                </a:cubicBezTo>
                <a:cubicBezTo>
                  <a:pt x="2491582" y="4770916"/>
                  <a:pt x="2612646" y="4767496"/>
                  <a:pt x="2794386" y="4761511"/>
                </a:cubicBezTo>
                <a:cubicBezTo>
                  <a:pt x="2976126" y="4755526"/>
                  <a:pt x="3281651" y="4768042"/>
                  <a:pt x="3524622" y="4761511"/>
                </a:cubicBezTo>
                <a:cubicBezTo>
                  <a:pt x="3767593" y="4754980"/>
                  <a:pt x="3850234" y="4746135"/>
                  <a:pt x="4165181" y="4761511"/>
                </a:cubicBezTo>
                <a:cubicBezTo>
                  <a:pt x="4480128" y="4776887"/>
                  <a:pt x="4586368" y="4789583"/>
                  <a:pt x="4850578" y="4761511"/>
                </a:cubicBezTo>
                <a:cubicBezTo>
                  <a:pt x="4965237" y="4778433"/>
                  <a:pt x="5031904" y="4681551"/>
                  <a:pt x="5033913" y="4578176"/>
                </a:cubicBezTo>
                <a:cubicBezTo>
                  <a:pt x="5012915" y="4373293"/>
                  <a:pt x="5046629" y="4256695"/>
                  <a:pt x="5033913" y="4082187"/>
                </a:cubicBezTo>
                <a:cubicBezTo>
                  <a:pt x="5021197" y="3907679"/>
                  <a:pt x="5027318" y="3518357"/>
                  <a:pt x="5033913" y="3366456"/>
                </a:cubicBezTo>
                <a:cubicBezTo>
                  <a:pt x="5040508" y="3214555"/>
                  <a:pt x="5024905" y="2938282"/>
                  <a:pt x="5033913" y="2826518"/>
                </a:cubicBezTo>
                <a:cubicBezTo>
                  <a:pt x="5042921" y="2714754"/>
                  <a:pt x="5008712" y="2409788"/>
                  <a:pt x="5033913" y="2286580"/>
                </a:cubicBezTo>
                <a:cubicBezTo>
                  <a:pt x="5059114" y="2163372"/>
                  <a:pt x="5011154" y="1994384"/>
                  <a:pt x="5033913" y="1790591"/>
                </a:cubicBezTo>
                <a:cubicBezTo>
                  <a:pt x="5056672" y="1586798"/>
                  <a:pt x="5016404" y="1363585"/>
                  <a:pt x="5033913" y="1118808"/>
                </a:cubicBezTo>
                <a:cubicBezTo>
                  <a:pt x="5051422" y="874031"/>
                  <a:pt x="5008475" y="455528"/>
                  <a:pt x="5033913" y="183335"/>
                </a:cubicBezTo>
                <a:close/>
                <a:moveTo>
                  <a:pt x="183335" y="733340"/>
                </a:moveTo>
                <a:cubicBezTo>
                  <a:pt x="287605" y="742642"/>
                  <a:pt x="387760" y="642739"/>
                  <a:pt x="366670" y="550005"/>
                </a:cubicBezTo>
                <a:cubicBezTo>
                  <a:pt x="369004" y="498927"/>
                  <a:pt x="322955" y="451815"/>
                  <a:pt x="275002" y="458337"/>
                </a:cubicBezTo>
                <a:cubicBezTo>
                  <a:pt x="229751" y="452179"/>
                  <a:pt x="186088" y="496588"/>
                  <a:pt x="183334" y="550005"/>
                </a:cubicBezTo>
                <a:cubicBezTo>
                  <a:pt x="181214" y="616618"/>
                  <a:pt x="184947" y="661433"/>
                  <a:pt x="183335" y="733340"/>
                </a:cubicBezTo>
                <a:close/>
              </a:path>
              <a:path w="5033913" h="5128181" fill="darkenLess" stroke="0" extrusionOk="0">
                <a:moveTo>
                  <a:pt x="183335" y="733340"/>
                </a:moveTo>
                <a:cubicBezTo>
                  <a:pt x="280413" y="734654"/>
                  <a:pt x="356854" y="644155"/>
                  <a:pt x="366670" y="550005"/>
                </a:cubicBezTo>
                <a:cubicBezTo>
                  <a:pt x="369522" y="505120"/>
                  <a:pt x="325101" y="464040"/>
                  <a:pt x="275002" y="458337"/>
                </a:cubicBezTo>
                <a:cubicBezTo>
                  <a:pt x="218273" y="454302"/>
                  <a:pt x="185672" y="510246"/>
                  <a:pt x="183334" y="550005"/>
                </a:cubicBezTo>
                <a:cubicBezTo>
                  <a:pt x="176436" y="613610"/>
                  <a:pt x="185438" y="676840"/>
                  <a:pt x="183335" y="733340"/>
                </a:cubicBezTo>
                <a:close/>
                <a:moveTo>
                  <a:pt x="4850578" y="366670"/>
                </a:moveTo>
                <a:cubicBezTo>
                  <a:pt x="4971144" y="370603"/>
                  <a:pt x="5035210" y="301116"/>
                  <a:pt x="5033913" y="183335"/>
                </a:cubicBezTo>
                <a:cubicBezTo>
                  <a:pt x="5034689" y="94603"/>
                  <a:pt x="4937193" y="15987"/>
                  <a:pt x="4850578" y="0"/>
                </a:cubicBezTo>
                <a:cubicBezTo>
                  <a:pt x="4763769" y="17771"/>
                  <a:pt x="4645413" y="81614"/>
                  <a:pt x="4667243" y="183335"/>
                </a:cubicBezTo>
                <a:cubicBezTo>
                  <a:pt x="4666163" y="234856"/>
                  <a:pt x="4697048" y="276874"/>
                  <a:pt x="4758911" y="275003"/>
                </a:cubicBezTo>
                <a:cubicBezTo>
                  <a:pt x="4811896" y="280720"/>
                  <a:pt x="4838535" y="236450"/>
                  <a:pt x="4850579" y="183335"/>
                </a:cubicBezTo>
                <a:cubicBezTo>
                  <a:pt x="4858009" y="243085"/>
                  <a:pt x="4843824" y="309591"/>
                  <a:pt x="4850578" y="366670"/>
                </a:cubicBezTo>
                <a:close/>
              </a:path>
              <a:path w="5033913" h="5128181" fill="none" extrusionOk="0">
                <a:moveTo>
                  <a:pt x="0" y="550005"/>
                </a:moveTo>
                <a:cubicBezTo>
                  <a:pt x="-2150" y="447191"/>
                  <a:pt x="65257" y="357372"/>
                  <a:pt x="183335" y="366670"/>
                </a:cubicBezTo>
                <a:cubicBezTo>
                  <a:pt x="520161" y="383007"/>
                  <a:pt x="562245" y="380436"/>
                  <a:pt x="868732" y="366670"/>
                </a:cubicBezTo>
                <a:cubicBezTo>
                  <a:pt x="1175219" y="352904"/>
                  <a:pt x="1222962" y="387515"/>
                  <a:pt x="1554130" y="366670"/>
                </a:cubicBezTo>
                <a:cubicBezTo>
                  <a:pt x="1885298" y="345825"/>
                  <a:pt x="1954294" y="367418"/>
                  <a:pt x="2149849" y="366670"/>
                </a:cubicBezTo>
                <a:cubicBezTo>
                  <a:pt x="2345404" y="365922"/>
                  <a:pt x="2528519" y="378604"/>
                  <a:pt x="2835246" y="366670"/>
                </a:cubicBezTo>
                <a:cubicBezTo>
                  <a:pt x="3141973" y="354736"/>
                  <a:pt x="3413588" y="347990"/>
                  <a:pt x="3565483" y="366670"/>
                </a:cubicBezTo>
                <a:cubicBezTo>
                  <a:pt x="3717378" y="385350"/>
                  <a:pt x="4362786" y="402352"/>
                  <a:pt x="4667243" y="366670"/>
                </a:cubicBezTo>
                <a:cubicBezTo>
                  <a:pt x="4662271" y="314034"/>
                  <a:pt x="4669798" y="245328"/>
                  <a:pt x="4667243" y="183335"/>
                </a:cubicBezTo>
                <a:cubicBezTo>
                  <a:pt x="4664448" y="71613"/>
                  <a:pt x="4757040" y="18405"/>
                  <a:pt x="4850578" y="0"/>
                </a:cubicBezTo>
                <a:cubicBezTo>
                  <a:pt x="4970977" y="2297"/>
                  <a:pt x="5035996" y="83104"/>
                  <a:pt x="5033913" y="183335"/>
                </a:cubicBezTo>
                <a:cubicBezTo>
                  <a:pt x="5059545" y="335904"/>
                  <a:pt x="5041402" y="733876"/>
                  <a:pt x="5033913" y="899066"/>
                </a:cubicBezTo>
                <a:cubicBezTo>
                  <a:pt x="5026424" y="1064256"/>
                  <a:pt x="5021172" y="1336702"/>
                  <a:pt x="5033913" y="1482952"/>
                </a:cubicBezTo>
                <a:cubicBezTo>
                  <a:pt x="5046654" y="1629202"/>
                  <a:pt x="5034303" y="1955898"/>
                  <a:pt x="5033913" y="2110787"/>
                </a:cubicBezTo>
                <a:cubicBezTo>
                  <a:pt x="5033523" y="2265676"/>
                  <a:pt x="5028414" y="2449100"/>
                  <a:pt x="5033913" y="2606776"/>
                </a:cubicBezTo>
                <a:cubicBezTo>
                  <a:pt x="5039412" y="2764452"/>
                  <a:pt x="5032707" y="2954180"/>
                  <a:pt x="5033913" y="3102765"/>
                </a:cubicBezTo>
                <a:cubicBezTo>
                  <a:pt x="5035119" y="3251350"/>
                  <a:pt x="5030482" y="3512529"/>
                  <a:pt x="5033913" y="3642703"/>
                </a:cubicBezTo>
                <a:cubicBezTo>
                  <a:pt x="5037344" y="3772877"/>
                  <a:pt x="5074844" y="4295152"/>
                  <a:pt x="5033913" y="4578176"/>
                </a:cubicBezTo>
                <a:cubicBezTo>
                  <a:pt x="5051036" y="4684153"/>
                  <a:pt x="4975425" y="4759244"/>
                  <a:pt x="4850578" y="4761511"/>
                </a:cubicBezTo>
                <a:cubicBezTo>
                  <a:pt x="4619818" y="4777262"/>
                  <a:pt x="4392052" y="4774997"/>
                  <a:pt x="4120342" y="4761511"/>
                </a:cubicBezTo>
                <a:cubicBezTo>
                  <a:pt x="3848632" y="4748025"/>
                  <a:pt x="3736363" y="4740932"/>
                  <a:pt x="3614301" y="4761511"/>
                </a:cubicBezTo>
                <a:cubicBezTo>
                  <a:pt x="3492239" y="4782090"/>
                  <a:pt x="3307783" y="4772682"/>
                  <a:pt x="3063420" y="4761511"/>
                </a:cubicBezTo>
                <a:cubicBezTo>
                  <a:pt x="2819057" y="4750340"/>
                  <a:pt x="2704053" y="4750230"/>
                  <a:pt x="2467701" y="4761511"/>
                </a:cubicBezTo>
                <a:cubicBezTo>
                  <a:pt x="2231349" y="4772792"/>
                  <a:pt x="2150334" y="4745048"/>
                  <a:pt x="1871982" y="4761511"/>
                </a:cubicBezTo>
                <a:cubicBezTo>
                  <a:pt x="1593630" y="4777974"/>
                  <a:pt x="1517708" y="4767331"/>
                  <a:pt x="1365941" y="4761511"/>
                </a:cubicBezTo>
                <a:cubicBezTo>
                  <a:pt x="1214174" y="4755691"/>
                  <a:pt x="863785" y="4806925"/>
                  <a:pt x="366670" y="4761511"/>
                </a:cubicBezTo>
                <a:cubicBezTo>
                  <a:pt x="375179" y="4826022"/>
                  <a:pt x="358277" y="4899030"/>
                  <a:pt x="366670" y="4944846"/>
                </a:cubicBezTo>
                <a:cubicBezTo>
                  <a:pt x="366246" y="5069042"/>
                  <a:pt x="305898" y="5125898"/>
                  <a:pt x="183335" y="5128181"/>
                </a:cubicBezTo>
                <a:cubicBezTo>
                  <a:pt x="76782" y="5129657"/>
                  <a:pt x="6263" y="5053371"/>
                  <a:pt x="0" y="4944846"/>
                </a:cubicBezTo>
                <a:cubicBezTo>
                  <a:pt x="-21736" y="4771648"/>
                  <a:pt x="6904" y="4615369"/>
                  <a:pt x="0" y="4448857"/>
                </a:cubicBezTo>
                <a:cubicBezTo>
                  <a:pt x="-6904" y="4282345"/>
                  <a:pt x="13372" y="4172783"/>
                  <a:pt x="0" y="3952868"/>
                </a:cubicBezTo>
                <a:cubicBezTo>
                  <a:pt x="-13372" y="3732953"/>
                  <a:pt x="5194" y="3495172"/>
                  <a:pt x="0" y="3237136"/>
                </a:cubicBezTo>
                <a:cubicBezTo>
                  <a:pt x="-5194" y="2979100"/>
                  <a:pt x="30017" y="2800755"/>
                  <a:pt x="0" y="2521405"/>
                </a:cubicBezTo>
                <a:cubicBezTo>
                  <a:pt x="-30017" y="2242055"/>
                  <a:pt x="13133" y="2186533"/>
                  <a:pt x="0" y="1893571"/>
                </a:cubicBezTo>
                <a:cubicBezTo>
                  <a:pt x="-13133" y="1600609"/>
                  <a:pt x="-16280" y="1538080"/>
                  <a:pt x="0" y="1397581"/>
                </a:cubicBezTo>
                <a:cubicBezTo>
                  <a:pt x="16280" y="1257082"/>
                  <a:pt x="-40729" y="898044"/>
                  <a:pt x="0" y="550005"/>
                </a:cubicBezTo>
                <a:close/>
                <a:moveTo>
                  <a:pt x="4667243" y="366670"/>
                </a:moveTo>
                <a:cubicBezTo>
                  <a:pt x="4743803" y="372937"/>
                  <a:pt x="4788189" y="361830"/>
                  <a:pt x="4850578" y="366670"/>
                </a:cubicBezTo>
                <a:cubicBezTo>
                  <a:pt x="4949349" y="366042"/>
                  <a:pt x="5015574" y="274567"/>
                  <a:pt x="5033913" y="183335"/>
                </a:cubicBezTo>
                <a:moveTo>
                  <a:pt x="4850578" y="366670"/>
                </a:moveTo>
                <a:cubicBezTo>
                  <a:pt x="4848759" y="278988"/>
                  <a:pt x="4853223" y="241760"/>
                  <a:pt x="4850578" y="183335"/>
                </a:cubicBezTo>
                <a:cubicBezTo>
                  <a:pt x="4852444" y="240228"/>
                  <a:pt x="4818472" y="274111"/>
                  <a:pt x="4758910" y="275003"/>
                </a:cubicBezTo>
                <a:cubicBezTo>
                  <a:pt x="4713234" y="275584"/>
                  <a:pt x="4674704" y="241334"/>
                  <a:pt x="4667242" y="183335"/>
                </a:cubicBezTo>
                <a:moveTo>
                  <a:pt x="183335" y="733340"/>
                </a:moveTo>
                <a:cubicBezTo>
                  <a:pt x="176024" y="659553"/>
                  <a:pt x="174535" y="608200"/>
                  <a:pt x="183335" y="550005"/>
                </a:cubicBezTo>
                <a:cubicBezTo>
                  <a:pt x="174268" y="494150"/>
                  <a:pt x="214426" y="457279"/>
                  <a:pt x="275003" y="458337"/>
                </a:cubicBezTo>
                <a:cubicBezTo>
                  <a:pt x="323125" y="456812"/>
                  <a:pt x="378268" y="494952"/>
                  <a:pt x="366671" y="550005"/>
                </a:cubicBezTo>
                <a:cubicBezTo>
                  <a:pt x="356085" y="655631"/>
                  <a:pt x="284017" y="724736"/>
                  <a:pt x="183336" y="733340"/>
                </a:cubicBezTo>
                <a:cubicBezTo>
                  <a:pt x="82137" y="731034"/>
                  <a:pt x="17562" y="639682"/>
                  <a:pt x="1" y="550005"/>
                </a:cubicBezTo>
                <a:moveTo>
                  <a:pt x="366670" y="550005"/>
                </a:moveTo>
                <a:cubicBezTo>
                  <a:pt x="377319" y="668793"/>
                  <a:pt x="365600" y="852081"/>
                  <a:pt x="366670" y="1025304"/>
                </a:cubicBezTo>
                <a:cubicBezTo>
                  <a:pt x="367740" y="1198527"/>
                  <a:pt x="343538" y="1424076"/>
                  <a:pt x="366670" y="1711177"/>
                </a:cubicBezTo>
                <a:cubicBezTo>
                  <a:pt x="389802" y="1998278"/>
                  <a:pt x="366460" y="2072223"/>
                  <a:pt x="366670" y="2397051"/>
                </a:cubicBezTo>
                <a:cubicBezTo>
                  <a:pt x="366880" y="2721879"/>
                  <a:pt x="367859" y="2722907"/>
                  <a:pt x="366670" y="2956580"/>
                </a:cubicBezTo>
                <a:cubicBezTo>
                  <a:pt x="365481" y="3190253"/>
                  <a:pt x="352515" y="3442606"/>
                  <a:pt x="366670" y="3642454"/>
                </a:cubicBezTo>
                <a:cubicBezTo>
                  <a:pt x="380825" y="3842302"/>
                  <a:pt x="359978" y="4048677"/>
                  <a:pt x="366670" y="4159867"/>
                </a:cubicBezTo>
                <a:cubicBezTo>
                  <a:pt x="373362" y="4271057"/>
                  <a:pt x="387376" y="4463498"/>
                  <a:pt x="366670" y="4761511"/>
                </a:cubicBezTo>
              </a:path>
              <a:path w="5033913" h="5128181" fill="none" stroke="0" extrusionOk="0">
                <a:moveTo>
                  <a:pt x="0" y="550005"/>
                </a:moveTo>
                <a:cubicBezTo>
                  <a:pt x="3505" y="449404"/>
                  <a:pt x="91655" y="373580"/>
                  <a:pt x="183335" y="366670"/>
                </a:cubicBezTo>
                <a:cubicBezTo>
                  <a:pt x="470068" y="362640"/>
                  <a:pt x="609230" y="333069"/>
                  <a:pt x="913571" y="366670"/>
                </a:cubicBezTo>
                <a:cubicBezTo>
                  <a:pt x="1217912" y="400271"/>
                  <a:pt x="1292735" y="352917"/>
                  <a:pt x="1464452" y="366670"/>
                </a:cubicBezTo>
                <a:cubicBezTo>
                  <a:pt x="1636169" y="380423"/>
                  <a:pt x="1872502" y="372686"/>
                  <a:pt x="2149849" y="366670"/>
                </a:cubicBezTo>
                <a:cubicBezTo>
                  <a:pt x="2427196" y="360654"/>
                  <a:pt x="2434562" y="368284"/>
                  <a:pt x="2655890" y="366670"/>
                </a:cubicBezTo>
                <a:cubicBezTo>
                  <a:pt x="2877218" y="365056"/>
                  <a:pt x="2966250" y="344646"/>
                  <a:pt x="3251609" y="366670"/>
                </a:cubicBezTo>
                <a:cubicBezTo>
                  <a:pt x="3536968" y="388694"/>
                  <a:pt x="3791110" y="354800"/>
                  <a:pt x="3937007" y="366670"/>
                </a:cubicBezTo>
                <a:cubicBezTo>
                  <a:pt x="4082904" y="378540"/>
                  <a:pt x="4472735" y="369785"/>
                  <a:pt x="4667243" y="366670"/>
                </a:cubicBezTo>
                <a:cubicBezTo>
                  <a:pt x="4664314" y="282268"/>
                  <a:pt x="4672190" y="257615"/>
                  <a:pt x="4667243" y="183335"/>
                </a:cubicBezTo>
                <a:cubicBezTo>
                  <a:pt x="4671975" y="83178"/>
                  <a:pt x="4752853" y="21786"/>
                  <a:pt x="4850578" y="0"/>
                </a:cubicBezTo>
                <a:cubicBezTo>
                  <a:pt x="4966493" y="-10172"/>
                  <a:pt x="5023669" y="70007"/>
                  <a:pt x="5033913" y="183335"/>
                </a:cubicBezTo>
                <a:cubicBezTo>
                  <a:pt x="5052072" y="350133"/>
                  <a:pt x="5039843" y="548531"/>
                  <a:pt x="5033913" y="723273"/>
                </a:cubicBezTo>
                <a:cubicBezTo>
                  <a:pt x="5027983" y="898015"/>
                  <a:pt x="5057579" y="1095791"/>
                  <a:pt x="5033913" y="1219262"/>
                </a:cubicBezTo>
                <a:cubicBezTo>
                  <a:pt x="5010247" y="1342733"/>
                  <a:pt x="5043684" y="1573110"/>
                  <a:pt x="5033913" y="1891045"/>
                </a:cubicBezTo>
                <a:cubicBezTo>
                  <a:pt x="5024142" y="2208980"/>
                  <a:pt x="5028843" y="2277397"/>
                  <a:pt x="5033913" y="2387034"/>
                </a:cubicBezTo>
                <a:cubicBezTo>
                  <a:pt x="5038983" y="2496671"/>
                  <a:pt x="5044308" y="2658251"/>
                  <a:pt x="5033913" y="2883023"/>
                </a:cubicBezTo>
                <a:cubicBezTo>
                  <a:pt x="5023518" y="3107795"/>
                  <a:pt x="5034454" y="3312412"/>
                  <a:pt x="5033913" y="3466909"/>
                </a:cubicBezTo>
                <a:cubicBezTo>
                  <a:pt x="5033372" y="3621406"/>
                  <a:pt x="5060702" y="4045753"/>
                  <a:pt x="5033913" y="4578176"/>
                </a:cubicBezTo>
                <a:cubicBezTo>
                  <a:pt x="5016295" y="4670490"/>
                  <a:pt x="4956929" y="4779383"/>
                  <a:pt x="4850578" y="4761511"/>
                </a:cubicBezTo>
                <a:cubicBezTo>
                  <a:pt x="4706754" y="4766287"/>
                  <a:pt x="4512734" y="4742950"/>
                  <a:pt x="4299698" y="4761511"/>
                </a:cubicBezTo>
                <a:cubicBezTo>
                  <a:pt x="4086662" y="4780072"/>
                  <a:pt x="4022322" y="4752361"/>
                  <a:pt x="3748818" y="4761511"/>
                </a:cubicBezTo>
                <a:cubicBezTo>
                  <a:pt x="3475314" y="4770661"/>
                  <a:pt x="3373002" y="4739151"/>
                  <a:pt x="3018581" y="4761511"/>
                </a:cubicBezTo>
                <a:cubicBezTo>
                  <a:pt x="2664160" y="4783871"/>
                  <a:pt x="2649540" y="4784280"/>
                  <a:pt x="2422862" y="4761511"/>
                </a:cubicBezTo>
                <a:cubicBezTo>
                  <a:pt x="2196184" y="4738742"/>
                  <a:pt x="2057475" y="4733636"/>
                  <a:pt x="1737465" y="4761511"/>
                </a:cubicBezTo>
                <a:cubicBezTo>
                  <a:pt x="1417455" y="4789386"/>
                  <a:pt x="1286484" y="4753717"/>
                  <a:pt x="1141746" y="4761511"/>
                </a:cubicBezTo>
                <a:cubicBezTo>
                  <a:pt x="997008" y="4769305"/>
                  <a:pt x="528230" y="4783458"/>
                  <a:pt x="366670" y="4761511"/>
                </a:cubicBezTo>
                <a:cubicBezTo>
                  <a:pt x="375738" y="4808193"/>
                  <a:pt x="358366" y="4868996"/>
                  <a:pt x="366670" y="4944846"/>
                </a:cubicBezTo>
                <a:cubicBezTo>
                  <a:pt x="380316" y="5052992"/>
                  <a:pt x="294160" y="5123031"/>
                  <a:pt x="183335" y="5128181"/>
                </a:cubicBezTo>
                <a:cubicBezTo>
                  <a:pt x="63932" y="5127475"/>
                  <a:pt x="17471" y="5056190"/>
                  <a:pt x="0" y="4944846"/>
                </a:cubicBezTo>
                <a:cubicBezTo>
                  <a:pt x="-2473" y="4661930"/>
                  <a:pt x="-18515" y="4643312"/>
                  <a:pt x="0" y="4360960"/>
                </a:cubicBezTo>
                <a:cubicBezTo>
                  <a:pt x="18515" y="4078608"/>
                  <a:pt x="-12998" y="3828016"/>
                  <a:pt x="0" y="3645229"/>
                </a:cubicBezTo>
                <a:cubicBezTo>
                  <a:pt x="12998" y="3462442"/>
                  <a:pt x="-14230" y="3287552"/>
                  <a:pt x="0" y="2973446"/>
                </a:cubicBezTo>
                <a:cubicBezTo>
                  <a:pt x="14230" y="2659340"/>
                  <a:pt x="-20693" y="2671223"/>
                  <a:pt x="0" y="2433508"/>
                </a:cubicBezTo>
                <a:cubicBezTo>
                  <a:pt x="20693" y="2195793"/>
                  <a:pt x="-6540" y="2056051"/>
                  <a:pt x="0" y="1849622"/>
                </a:cubicBezTo>
                <a:cubicBezTo>
                  <a:pt x="6540" y="1643193"/>
                  <a:pt x="3899" y="1420356"/>
                  <a:pt x="0" y="1265736"/>
                </a:cubicBezTo>
                <a:cubicBezTo>
                  <a:pt x="-3899" y="1111116"/>
                  <a:pt x="-9453" y="841370"/>
                  <a:pt x="0" y="550005"/>
                </a:cubicBezTo>
                <a:close/>
                <a:moveTo>
                  <a:pt x="4667243" y="366670"/>
                </a:moveTo>
                <a:cubicBezTo>
                  <a:pt x="4755314" y="366401"/>
                  <a:pt x="4779059" y="374424"/>
                  <a:pt x="4850578" y="366670"/>
                </a:cubicBezTo>
                <a:cubicBezTo>
                  <a:pt x="4947806" y="380361"/>
                  <a:pt x="5031407" y="294853"/>
                  <a:pt x="5033913" y="183335"/>
                </a:cubicBezTo>
                <a:moveTo>
                  <a:pt x="4850578" y="366670"/>
                </a:moveTo>
                <a:cubicBezTo>
                  <a:pt x="4857189" y="302577"/>
                  <a:pt x="4844475" y="258765"/>
                  <a:pt x="4850578" y="183335"/>
                </a:cubicBezTo>
                <a:cubicBezTo>
                  <a:pt x="4845096" y="236631"/>
                  <a:pt x="4806590" y="276305"/>
                  <a:pt x="4758910" y="275003"/>
                </a:cubicBezTo>
                <a:cubicBezTo>
                  <a:pt x="4710671" y="264873"/>
                  <a:pt x="4676301" y="239333"/>
                  <a:pt x="4667242" y="183335"/>
                </a:cubicBezTo>
                <a:moveTo>
                  <a:pt x="183335" y="733340"/>
                </a:moveTo>
                <a:cubicBezTo>
                  <a:pt x="189927" y="681937"/>
                  <a:pt x="174409" y="587683"/>
                  <a:pt x="183335" y="550005"/>
                </a:cubicBezTo>
                <a:cubicBezTo>
                  <a:pt x="173128" y="499776"/>
                  <a:pt x="227262" y="461736"/>
                  <a:pt x="275003" y="458337"/>
                </a:cubicBezTo>
                <a:cubicBezTo>
                  <a:pt x="316356" y="462201"/>
                  <a:pt x="362880" y="496443"/>
                  <a:pt x="366671" y="550005"/>
                </a:cubicBezTo>
                <a:cubicBezTo>
                  <a:pt x="368238" y="655408"/>
                  <a:pt x="265309" y="733101"/>
                  <a:pt x="183336" y="733340"/>
                </a:cubicBezTo>
                <a:cubicBezTo>
                  <a:pt x="91729" y="747987"/>
                  <a:pt x="5388" y="661101"/>
                  <a:pt x="1" y="550005"/>
                </a:cubicBezTo>
                <a:moveTo>
                  <a:pt x="366670" y="550005"/>
                </a:moveTo>
                <a:cubicBezTo>
                  <a:pt x="361018" y="693986"/>
                  <a:pt x="369159" y="872800"/>
                  <a:pt x="366670" y="1025304"/>
                </a:cubicBezTo>
                <a:cubicBezTo>
                  <a:pt x="364181" y="1177808"/>
                  <a:pt x="347659" y="1332508"/>
                  <a:pt x="366670" y="1584832"/>
                </a:cubicBezTo>
                <a:cubicBezTo>
                  <a:pt x="385681" y="1837156"/>
                  <a:pt x="363129" y="1863257"/>
                  <a:pt x="366670" y="2060131"/>
                </a:cubicBezTo>
                <a:cubicBezTo>
                  <a:pt x="370211" y="2257005"/>
                  <a:pt x="357708" y="2451204"/>
                  <a:pt x="366670" y="2746005"/>
                </a:cubicBezTo>
                <a:cubicBezTo>
                  <a:pt x="375632" y="3040806"/>
                  <a:pt x="384416" y="3110144"/>
                  <a:pt x="366670" y="3263418"/>
                </a:cubicBezTo>
                <a:cubicBezTo>
                  <a:pt x="348924" y="3416692"/>
                  <a:pt x="384098" y="3658135"/>
                  <a:pt x="366670" y="3907177"/>
                </a:cubicBezTo>
                <a:cubicBezTo>
                  <a:pt x="349242" y="4156219"/>
                  <a:pt x="372826" y="4357230"/>
                  <a:pt x="366670" y="476151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Proces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deminiranja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još nije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potpuno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dovršen. Zaostale mine onemogućuju slobodno kretanje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mnogim područjima i odnose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žrtve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godinama nakon rata.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Nekoliko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stotina ljudi poginulo,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još ih je više lakše i teško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ozlijeđeno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Prva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poslijeratna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godina bez stradalih od zaostalih mina bila je tek 2018.​​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EA19774-E631-433B-9ACF-9937CEE1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93" y="1319752"/>
            <a:ext cx="6628205" cy="52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416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, odijelo&#10;&#10;Opis je automatski generiran">
            <a:extLst>
              <a:ext uri="{FF2B5EF4-FFF2-40B4-BE49-F238E27FC236}">
                <a16:creationId xmlns="" xmlns:a16="http://schemas.microsoft.com/office/drawing/2014/main" id="{A841336A-B443-4501-90F4-ABB909F7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388" y="4392891"/>
            <a:ext cx="1654540" cy="2340640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="" xmlns:a16="http://schemas.microsoft.com/office/drawing/2014/main" id="{2A1ACED8-7BD8-439C-9168-95D25C1A5C2B}"/>
              </a:ext>
            </a:extLst>
          </p:cNvPr>
          <p:cNvSpPr/>
          <p:nvPr/>
        </p:nvSpPr>
        <p:spPr>
          <a:xfrm>
            <a:off x="8220173" y="1263193"/>
            <a:ext cx="3798054" cy="3354715"/>
          </a:xfrm>
          <a:custGeom>
            <a:avLst/>
            <a:gdLst>
              <a:gd name="connsiteX0" fmla="*/ 2845046 w 3798054"/>
              <a:gd name="connsiteY0" fmla="*/ 3576998 h 3354715"/>
              <a:gd name="connsiteX1" fmla="*/ 2317917 w 3798054"/>
              <a:gd name="connsiteY1" fmla="*/ 3313399 h 3354715"/>
              <a:gd name="connsiteX2" fmla="*/ 147488 w 3798054"/>
              <a:gd name="connsiteY2" fmla="*/ 2325474 h 3354715"/>
              <a:gd name="connsiteX3" fmla="*/ 1140657 w 3798054"/>
              <a:gd name="connsiteY3" fmla="*/ 139555 h 3354715"/>
              <a:gd name="connsiteX4" fmla="*/ 3445407 w 3798054"/>
              <a:gd name="connsiteY4" fmla="*/ 703749 h 3354715"/>
              <a:gd name="connsiteX5" fmla="*/ 2981280 w 3798054"/>
              <a:gd name="connsiteY5" fmla="*/ 3055667 h 3354715"/>
              <a:gd name="connsiteX6" fmla="*/ 2845046 w 3798054"/>
              <a:gd name="connsiteY6" fmla="*/ 3576998 h 335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054" h="3354715" fill="none" extrusionOk="0">
                <a:moveTo>
                  <a:pt x="2845046" y="3576998"/>
                </a:moveTo>
                <a:cubicBezTo>
                  <a:pt x="2647376" y="3469762"/>
                  <a:pt x="2458497" y="3408894"/>
                  <a:pt x="2317917" y="3313399"/>
                </a:cubicBezTo>
                <a:cubicBezTo>
                  <a:pt x="1467609" y="3554233"/>
                  <a:pt x="501107" y="2884931"/>
                  <a:pt x="147488" y="2325474"/>
                </a:cubicBezTo>
                <a:cubicBezTo>
                  <a:pt x="-318877" y="1390603"/>
                  <a:pt x="360962" y="480126"/>
                  <a:pt x="1140657" y="139555"/>
                </a:cubicBezTo>
                <a:cubicBezTo>
                  <a:pt x="1893920" y="-236765"/>
                  <a:pt x="2902520" y="204584"/>
                  <a:pt x="3445407" y="703749"/>
                </a:cubicBezTo>
                <a:cubicBezTo>
                  <a:pt x="3897704" y="1474663"/>
                  <a:pt x="3907239" y="2421327"/>
                  <a:pt x="2981280" y="3055667"/>
                </a:cubicBezTo>
                <a:cubicBezTo>
                  <a:pt x="2911512" y="3286905"/>
                  <a:pt x="2925995" y="3337603"/>
                  <a:pt x="2845046" y="3576998"/>
                </a:cubicBezTo>
                <a:close/>
              </a:path>
              <a:path w="3798054" h="3354715" stroke="0" extrusionOk="0">
                <a:moveTo>
                  <a:pt x="2845046" y="3576998"/>
                </a:moveTo>
                <a:cubicBezTo>
                  <a:pt x="2660112" y="3479583"/>
                  <a:pt x="2432568" y="3392343"/>
                  <a:pt x="2317917" y="3313399"/>
                </a:cubicBezTo>
                <a:cubicBezTo>
                  <a:pt x="1395103" y="3465796"/>
                  <a:pt x="374028" y="2951481"/>
                  <a:pt x="147488" y="2325474"/>
                </a:cubicBezTo>
                <a:cubicBezTo>
                  <a:pt x="-241179" y="1534529"/>
                  <a:pt x="172182" y="355388"/>
                  <a:pt x="1140657" y="139555"/>
                </a:cubicBezTo>
                <a:cubicBezTo>
                  <a:pt x="1886660" y="-176526"/>
                  <a:pt x="2931395" y="93976"/>
                  <a:pt x="3445407" y="703749"/>
                </a:cubicBezTo>
                <a:cubicBezTo>
                  <a:pt x="4054248" y="1563888"/>
                  <a:pt x="3739940" y="2564170"/>
                  <a:pt x="2981280" y="3055667"/>
                </a:cubicBezTo>
                <a:cubicBezTo>
                  <a:pt x="2930682" y="3274205"/>
                  <a:pt x="2895769" y="3403504"/>
                  <a:pt x="2845046" y="3576998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24908"/>
                      <a:gd name="adj2" fmla="val 5662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Nalazimo li se u području u kojem je prijetila ili još uvijek prijeti opasnost od mina?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0EAF77C-EC86-4729-B048-7A02A02F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4703"/>
            <a:ext cx="8220173" cy="572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lačić za govor: ovalni 6">
            <a:extLst>
              <a:ext uri="{FF2B5EF4-FFF2-40B4-BE49-F238E27FC236}">
                <a16:creationId xmlns="" xmlns:a16="http://schemas.microsoft.com/office/drawing/2014/main" id="{0F1F5D72-F6DE-4D7A-84D9-C36A104D7673}"/>
              </a:ext>
            </a:extLst>
          </p:cNvPr>
          <p:cNvSpPr/>
          <p:nvPr/>
        </p:nvSpPr>
        <p:spPr>
          <a:xfrm>
            <a:off x="8220173" y="1263193"/>
            <a:ext cx="3798054" cy="3354715"/>
          </a:xfrm>
          <a:custGeom>
            <a:avLst/>
            <a:gdLst>
              <a:gd name="connsiteX0" fmla="*/ 2845046 w 3798054"/>
              <a:gd name="connsiteY0" fmla="*/ 3576998 h 3354715"/>
              <a:gd name="connsiteX1" fmla="*/ 2317917 w 3798054"/>
              <a:gd name="connsiteY1" fmla="*/ 3313399 h 3354715"/>
              <a:gd name="connsiteX2" fmla="*/ 147488 w 3798054"/>
              <a:gd name="connsiteY2" fmla="*/ 2325474 h 3354715"/>
              <a:gd name="connsiteX3" fmla="*/ 1140657 w 3798054"/>
              <a:gd name="connsiteY3" fmla="*/ 139555 h 3354715"/>
              <a:gd name="connsiteX4" fmla="*/ 3445407 w 3798054"/>
              <a:gd name="connsiteY4" fmla="*/ 703749 h 3354715"/>
              <a:gd name="connsiteX5" fmla="*/ 2981280 w 3798054"/>
              <a:gd name="connsiteY5" fmla="*/ 3055667 h 3354715"/>
              <a:gd name="connsiteX6" fmla="*/ 2845046 w 3798054"/>
              <a:gd name="connsiteY6" fmla="*/ 3576998 h 335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054" h="3354715" fill="none" extrusionOk="0">
                <a:moveTo>
                  <a:pt x="2845046" y="3576998"/>
                </a:moveTo>
                <a:cubicBezTo>
                  <a:pt x="2647376" y="3469762"/>
                  <a:pt x="2458497" y="3408894"/>
                  <a:pt x="2317917" y="3313399"/>
                </a:cubicBezTo>
                <a:cubicBezTo>
                  <a:pt x="1467609" y="3554233"/>
                  <a:pt x="501107" y="2884931"/>
                  <a:pt x="147488" y="2325474"/>
                </a:cubicBezTo>
                <a:cubicBezTo>
                  <a:pt x="-318877" y="1390603"/>
                  <a:pt x="360962" y="480126"/>
                  <a:pt x="1140657" y="139555"/>
                </a:cubicBezTo>
                <a:cubicBezTo>
                  <a:pt x="1893920" y="-236765"/>
                  <a:pt x="2902520" y="204584"/>
                  <a:pt x="3445407" y="703749"/>
                </a:cubicBezTo>
                <a:cubicBezTo>
                  <a:pt x="3897704" y="1474663"/>
                  <a:pt x="3907239" y="2421327"/>
                  <a:pt x="2981280" y="3055667"/>
                </a:cubicBezTo>
                <a:cubicBezTo>
                  <a:pt x="2911512" y="3286905"/>
                  <a:pt x="2925995" y="3337603"/>
                  <a:pt x="2845046" y="3576998"/>
                </a:cubicBezTo>
                <a:close/>
              </a:path>
              <a:path w="3798054" h="3354715" stroke="0" extrusionOk="0">
                <a:moveTo>
                  <a:pt x="2845046" y="3576998"/>
                </a:moveTo>
                <a:cubicBezTo>
                  <a:pt x="2660112" y="3479583"/>
                  <a:pt x="2432568" y="3392343"/>
                  <a:pt x="2317917" y="3313399"/>
                </a:cubicBezTo>
                <a:cubicBezTo>
                  <a:pt x="1395103" y="3465796"/>
                  <a:pt x="374028" y="2951481"/>
                  <a:pt x="147488" y="2325474"/>
                </a:cubicBezTo>
                <a:cubicBezTo>
                  <a:pt x="-241179" y="1534529"/>
                  <a:pt x="172182" y="355388"/>
                  <a:pt x="1140657" y="139555"/>
                </a:cubicBezTo>
                <a:cubicBezTo>
                  <a:pt x="1886660" y="-176526"/>
                  <a:pt x="2931395" y="93976"/>
                  <a:pt x="3445407" y="703749"/>
                </a:cubicBezTo>
                <a:cubicBezTo>
                  <a:pt x="4054248" y="1563888"/>
                  <a:pt x="3739940" y="2564170"/>
                  <a:pt x="2981280" y="3055667"/>
                </a:cubicBezTo>
                <a:cubicBezTo>
                  <a:pt x="2930682" y="3274205"/>
                  <a:pt x="2895769" y="3403504"/>
                  <a:pt x="2845046" y="3576998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24908"/>
                      <a:gd name="adj2" fmla="val 5662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misliš, kako se rješava problem mina u Hrvatskoj? </a:t>
            </a:r>
            <a:endParaRPr lang="hr-HR" sz="5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lačić za govor: ovalni 8">
            <a:extLst>
              <a:ext uri="{FF2B5EF4-FFF2-40B4-BE49-F238E27FC236}">
                <a16:creationId xmlns="" xmlns:a16="http://schemas.microsoft.com/office/drawing/2014/main" id="{CF9F73C4-53A3-4D00-8931-A9FCAAEE3E57}"/>
              </a:ext>
            </a:extLst>
          </p:cNvPr>
          <p:cNvSpPr/>
          <p:nvPr/>
        </p:nvSpPr>
        <p:spPr>
          <a:xfrm>
            <a:off x="8220173" y="1263193"/>
            <a:ext cx="3798054" cy="3354715"/>
          </a:xfrm>
          <a:custGeom>
            <a:avLst/>
            <a:gdLst>
              <a:gd name="connsiteX0" fmla="*/ 2845046 w 3798054"/>
              <a:gd name="connsiteY0" fmla="*/ 3576998 h 3354715"/>
              <a:gd name="connsiteX1" fmla="*/ 2317917 w 3798054"/>
              <a:gd name="connsiteY1" fmla="*/ 3313399 h 3354715"/>
              <a:gd name="connsiteX2" fmla="*/ 147488 w 3798054"/>
              <a:gd name="connsiteY2" fmla="*/ 2325474 h 3354715"/>
              <a:gd name="connsiteX3" fmla="*/ 1140657 w 3798054"/>
              <a:gd name="connsiteY3" fmla="*/ 139555 h 3354715"/>
              <a:gd name="connsiteX4" fmla="*/ 3445407 w 3798054"/>
              <a:gd name="connsiteY4" fmla="*/ 703749 h 3354715"/>
              <a:gd name="connsiteX5" fmla="*/ 2981280 w 3798054"/>
              <a:gd name="connsiteY5" fmla="*/ 3055667 h 3354715"/>
              <a:gd name="connsiteX6" fmla="*/ 2845046 w 3798054"/>
              <a:gd name="connsiteY6" fmla="*/ 3576998 h 335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8054" h="3354715" fill="none" extrusionOk="0">
                <a:moveTo>
                  <a:pt x="2845046" y="3576998"/>
                </a:moveTo>
                <a:cubicBezTo>
                  <a:pt x="2647376" y="3469762"/>
                  <a:pt x="2458497" y="3408894"/>
                  <a:pt x="2317917" y="3313399"/>
                </a:cubicBezTo>
                <a:cubicBezTo>
                  <a:pt x="1467609" y="3554233"/>
                  <a:pt x="501107" y="2884931"/>
                  <a:pt x="147488" y="2325474"/>
                </a:cubicBezTo>
                <a:cubicBezTo>
                  <a:pt x="-318877" y="1390603"/>
                  <a:pt x="360962" y="480126"/>
                  <a:pt x="1140657" y="139555"/>
                </a:cubicBezTo>
                <a:cubicBezTo>
                  <a:pt x="1893920" y="-236765"/>
                  <a:pt x="2902520" y="204584"/>
                  <a:pt x="3445407" y="703749"/>
                </a:cubicBezTo>
                <a:cubicBezTo>
                  <a:pt x="3897704" y="1474663"/>
                  <a:pt x="3907239" y="2421327"/>
                  <a:pt x="2981280" y="3055667"/>
                </a:cubicBezTo>
                <a:cubicBezTo>
                  <a:pt x="2911512" y="3286905"/>
                  <a:pt x="2925995" y="3337603"/>
                  <a:pt x="2845046" y="3576998"/>
                </a:cubicBezTo>
                <a:close/>
              </a:path>
              <a:path w="3798054" h="3354715" stroke="0" extrusionOk="0">
                <a:moveTo>
                  <a:pt x="2845046" y="3576998"/>
                </a:moveTo>
                <a:cubicBezTo>
                  <a:pt x="2660112" y="3479583"/>
                  <a:pt x="2432568" y="3392343"/>
                  <a:pt x="2317917" y="3313399"/>
                </a:cubicBezTo>
                <a:cubicBezTo>
                  <a:pt x="1395103" y="3465796"/>
                  <a:pt x="374028" y="2951481"/>
                  <a:pt x="147488" y="2325474"/>
                </a:cubicBezTo>
                <a:cubicBezTo>
                  <a:pt x="-241179" y="1534529"/>
                  <a:pt x="172182" y="355388"/>
                  <a:pt x="1140657" y="139555"/>
                </a:cubicBezTo>
                <a:cubicBezTo>
                  <a:pt x="1886660" y="-176526"/>
                  <a:pt x="2931395" y="93976"/>
                  <a:pt x="3445407" y="703749"/>
                </a:cubicBezTo>
                <a:cubicBezTo>
                  <a:pt x="4054248" y="1563888"/>
                  <a:pt x="3739940" y="2564170"/>
                  <a:pt x="2981280" y="3055667"/>
                </a:cubicBezTo>
                <a:cubicBezTo>
                  <a:pt x="2930682" y="3274205"/>
                  <a:pt x="2895769" y="3403504"/>
                  <a:pt x="2845046" y="3576998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24908"/>
                      <a:gd name="adj2" fmla="val 5662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o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stradavanju </a:t>
            </a:r>
            <a:r>
              <a:rPr lang="hr-HR" sz="2400" b="1" dirty="0">
                <a:solidFill>
                  <a:schemeClr val="tx1"/>
                </a:solidFill>
              </a:rPr>
              <a:t>mina  u dijelu povijesni koncept – uzroci i posljedice (U/str. 198) te odgovori na pitanja ispod teksta.</a:t>
            </a:r>
            <a:endParaRPr lang="hr-HR" sz="6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5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5C46458B-DE89-4350-8826-3465E009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61" y="3846136"/>
            <a:ext cx="1915777" cy="2710206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="" xmlns:a16="http://schemas.microsoft.com/office/drawing/2014/main" id="{2A1ACED8-7BD8-439C-9168-95D25C1A5C2B}"/>
              </a:ext>
            </a:extLst>
          </p:cNvPr>
          <p:cNvSpPr/>
          <p:nvPr/>
        </p:nvSpPr>
        <p:spPr>
          <a:xfrm>
            <a:off x="203062" y="1357460"/>
            <a:ext cx="9968460" cy="5297863"/>
          </a:xfrm>
          <a:custGeom>
            <a:avLst/>
            <a:gdLst>
              <a:gd name="connsiteX0" fmla="*/ 10603750 w 9968460"/>
              <a:gd name="connsiteY0" fmla="*/ 3048390 h 5297863"/>
              <a:gd name="connsiteX1" fmla="*/ 10137762 w 9968460"/>
              <a:gd name="connsiteY1" fmla="*/ 3280435 h 5297863"/>
              <a:gd name="connsiteX2" fmla="*/ 9707620 w 9968460"/>
              <a:gd name="connsiteY2" fmla="*/ 3494631 h 5297863"/>
              <a:gd name="connsiteX3" fmla="*/ 4652045 w 9968460"/>
              <a:gd name="connsiteY3" fmla="*/ 5291974 h 5297863"/>
              <a:gd name="connsiteX4" fmla="*/ 46384 w 9968460"/>
              <a:gd name="connsiteY4" fmla="*/ 2288390 h 5297863"/>
              <a:gd name="connsiteX5" fmla="*/ 5039190 w 9968460"/>
              <a:gd name="connsiteY5" fmla="*/ 161 h 5297863"/>
              <a:gd name="connsiteX6" fmla="*/ 9959782 w 9968460"/>
              <a:gd name="connsiteY6" fmla="*/ 2492675 h 5297863"/>
              <a:gd name="connsiteX7" fmla="*/ 10275326 w 9968460"/>
              <a:gd name="connsiteY7" fmla="*/ 2764975 h 5297863"/>
              <a:gd name="connsiteX8" fmla="*/ 10603750 w 9968460"/>
              <a:gd name="connsiteY8" fmla="*/ 3048390 h 529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8460" h="5297863" fill="none" extrusionOk="0">
                <a:moveTo>
                  <a:pt x="10603750" y="3048390"/>
                </a:moveTo>
                <a:cubicBezTo>
                  <a:pt x="10404676" y="3150959"/>
                  <a:pt x="10355943" y="3175737"/>
                  <a:pt x="10137762" y="3280435"/>
                </a:cubicBezTo>
                <a:cubicBezTo>
                  <a:pt x="9919581" y="3385134"/>
                  <a:pt x="9846186" y="3440631"/>
                  <a:pt x="9707620" y="3494631"/>
                </a:cubicBezTo>
                <a:cubicBezTo>
                  <a:pt x="9155388" y="4786758"/>
                  <a:pt x="7274802" y="5073495"/>
                  <a:pt x="4652045" y="5291974"/>
                </a:cubicBezTo>
                <a:cubicBezTo>
                  <a:pt x="1791163" y="4953449"/>
                  <a:pt x="-301123" y="3913950"/>
                  <a:pt x="46384" y="2288390"/>
                </a:cubicBezTo>
                <a:cubicBezTo>
                  <a:pt x="146547" y="577723"/>
                  <a:pt x="2372256" y="-238014"/>
                  <a:pt x="5039190" y="161"/>
                </a:cubicBezTo>
                <a:cubicBezTo>
                  <a:pt x="7492067" y="61849"/>
                  <a:pt x="9758145" y="1147543"/>
                  <a:pt x="9959782" y="2492675"/>
                </a:cubicBezTo>
                <a:cubicBezTo>
                  <a:pt x="10069578" y="2589627"/>
                  <a:pt x="10209657" y="2696014"/>
                  <a:pt x="10275326" y="2764975"/>
                </a:cubicBezTo>
                <a:cubicBezTo>
                  <a:pt x="10340995" y="2833936"/>
                  <a:pt x="10497135" y="2928793"/>
                  <a:pt x="10603750" y="3048390"/>
                </a:cubicBezTo>
                <a:close/>
              </a:path>
              <a:path w="9968460" h="5297863" stroke="0" extrusionOk="0">
                <a:moveTo>
                  <a:pt x="10603750" y="3048390"/>
                </a:moveTo>
                <a:cubicBezTo>
                  <a:pt x="10496927" y="3091977"/>
                  <a:pt x="10374087" y="3148643"/>
                  <a:pt x="10182569" y="3258123"/>
                </a:cubicBezTo>
                <a:cubicBezTo>
                  <a:pt x="9991051" y="3367604"/>
                  <a:pt x="9832255" y="3428876"/>
                  <a:pt x="9707620" y="3494631"/>
                </a:cubicBezTo>
                <a:cubicBezTo>
                  <a:pt x="8886633" y="4114006"/>
                  <a:pt x="6842066" y="5489370"/>
                  <a:pt x="4652045" y="5291974"/>
                </a:cubicBezTo>
                <a:cubicBezTo>
                  <a:pt x="1740184" y="5159402"/>
                  <a:pt x="-425212" y="3844067"/>
                  <a:pt x="46384" y="2288390"/>
                </a:cubicBezTo>
                <a:cubicBezTo>
                  <a:pt x="144239" y="994089"/>
                  <a:pt x="2441356" y="-82147"/>
                  <a:pt x="5039190" y="161"/>
                </a:cubicBezTo>
                <a:cubicBezTo>
                  <a:pt x="7736253" y="110090"/>
                  <a:pt x="9623856" y="1044420"/>
                  <a:pt x="9959782" y="2492675"/>
                </a:cubicBezTo>
                <a:cubicBezTo>
                  <a:pt x="10056863" y="2596399"/>
                  <a:pt x="10154220" y="2648251"/>
                  <a:pt x="10262447" y="2753861"/>
                </a:cubicBezTo>
                <a:cubicBezTo>
                  <a:pt x="10370674" y="2859471"/>
                  <a:pt x="10473692" y="2926793"/>
                  <a:pt x="10603750" y="304839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56373"/>
                      <a:gd name="adj2" fmla="val 754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ročitajte tekst u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198-199) o demografskim i gospodarskim posljedicama rata </a:t>
            </a:r>
            <a:endParaRPr lang="hr-HR" sz="20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potom radom u paru odgovorite 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Objasni kako je rat djelovao na smanjenje broja stanovnika u Hrvatskoj. 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koliko kuna se procjenjuje šteta nastala u Domovinskom ratu?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je povratak na oslobođeno područje bio vezan uz gospodarsku djelatnost?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je pad u turizmu zabilježen i u onim dijelovima Hrvatske koji nisu bili izravno zahvaćeni borbama?</a:t>
            </a:r>
          </a:p>
        </p:txBody>
      </p:sp>
    </p:spTree>
    <p:extLst>
      <p:ext uri="{BB962C8B-B14F-4D97-AF65-F5344CB8AC3E}">
        <p14:creationId xmlns="" xmlns:p14="http://schemas.microsoft.com/office/powerpoint/2010/main" val="138875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7446724"/>
              </p:ext>
            </p:extLst>
          </p:nvPr>
        </p:nvGraphicFramePr>
        <p:xfrm>
          <a:off x="518473" y="1517715"/>
          <a:ext cx="10765412" cy="49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1380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41489859"/>
              </p:ext>
            </p:extLst>
          </p:nvPr>
        </p:nvGraphicFramePr>
        <p:xfrm>
          <a:off x="518473" y="1395167"/>
          <a:ext cx="10765412" cy="49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1000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vitak: vodoravno 6">
            <a:extLst>
              <a:ext uri="{FF2B5EF4-FFF2-40B4-BE49-F238E27FC236}">
                <a16:creationId xmlns="" xmlns:a16="http://schemas.microsoft.com/office/drawing/2014/main" id="{866685FA-2B3C-47B6-B2EB-BA4D020117CC}"/>
              </a:ext>
            </a:extLst>
          </p:cNvPr>
          <p:cNvSpPr/>
          <p:nvPr/>
        </p:nvSpPr>
        <p:spPr>
          <a:xfrm>
            <a:off x="245098" y="1536569"/>
            <a:ext cx="4590854" cy="5128181"/>
          </a:xfrm>
          <a:custGeom>
            <a:avLst/>
            <a:gdLst>
              <a:gd name="connsiteX0" fmla="*/ 4590854 w 4590854"/>
              <a:gd name="connsiteY0" fmla="*/ 167199 h 5128181"/>
              <a:gd name="connsiteX1" fmla="*/ 4423655 w 4590854"/>
              <a:gd name="connsiteY1" fmla="*/ 334398 h 5128181"/>
              <a:gd name="connsiteX2" fmla="*/ 4423655 w 4590854"/>
              <a:gd name="connsiteY2" fmla="*/ 167199 h 5128181"/>
              <a:gd name="connsiteX3" fmla="*/ 4340056 w 4590854"/>
              <a:gd name="connsiteY3" fmla="*/ 250798 h 5128181"/>
              <a:gd name="connsiteX4" fmla="*/ 4256457 w 4590854"/>
              <a:gd name="connsiteY4" fmla="*/ 167199 h 5128181"/>
              <a:gd name="connsiteX5" fmla="*/ 4256456 w 4590854"/>
              <a:gd name="connsiteY5" fmla="*/ 334398 h 5128181"/>
              <a:gd name="connsiteX6" fmla="*/ 3493128 w 4590854"/>
              <a:gd name="connsiteY6" fmla="*/ 334398 h 5128181"/>
              <a:gd name="connsiteX7" fmla="*/ 2852478 w 4590854"/>
              <a:gd name="connsiteY7" fmla="*/ 334398 h 5128181"/>
              <a:gd name="connsiteX8" fmla="*/ 2211828 w 4590854"/>
              <a:gd name="connsiteY8" fmla="*/ 334398 h 5128181"/>
              <a:gd name="connsiteX9" fmla="*/ 1448500 w 4590854"/>
              <a:gd name="connsiteY9" fmla="*/ 334398 h 5128181"/>
              <a:gd name="connsiteX10" fmla="*/ 167199 w 4590854"/>
              <a:gd name="connsiteY10" fmla="*/ 334398 h 5128181"/>
              <a:gd name="connsiteX11" fmla="*/ 0 w 4590854"/>
              <a:gd name="connsiteY11" fmla="*/ 501597 h 5128181"/>
              <a:gd name="connsiteX12" fmla="*/ 0 w 4590854"/>
              <a:gd name="connsiteY12" fmla="*/ 1049464 h 5128181"/>
              <a:gd name="connsiteX13" fmla="*/ 0 w 4590854"/>
              <a:gd name="connsiteY13" fmla="*/ 1641925 h 5128181"/>
              <a:gd name="connsiteX14" fmla="*/ 0 w 4590854"/>
              <a:gd name="connsiteY14" fmla="*/ 2145199 h 5128181"/>
              <a:gd name="connsiteX15" fmla="*/ 0 w 4590854"/>
              <a:gd name="connsiteY15" fmla="*/ 2782254 h 5128181"/>
              <a:gd name="connsiteX16" fmla="*/ 0 w 4590854"/>
              <a:gd name="connsiteY16" fmla="*/ 3419309 h 5128181"/>
              <a:gd name="connsiteX17" fmla="*/ 0 w 4590854"/>
              <a:gd name="connsiteY17" fmla="*/ 4100958 h 5128181"/>
              <a:gd name="connsiteX18" fmla="*/ 0 w 4590854"/>
              <a:gd name="connsiteY18" fmla="*/ 4960982 h 5128181"/>
              <a:gd name="connsiteX19" fmla="*/ 167199 w 4590854"/>
              <a:gd name="connsiteY19" fmla="*/ 5128181 h 5128181"/>
              <a:gd name="connsiteX20" fmla="*/ 334398 w 4590854"/>
              <a:gd name="connsiteY20" fmla="*/ 4960982 h 5128181"/>
              <a:gd name="connsiteX21" fmla="*/ 334398 w 4590854"/>
              <a:gd name="connsiteY21" fmla="*/ 4793783 h 5128181"/>
              <a:gd name="connsiteX22" fmla="*/ 934156 w 4590854"/>
              <a:gd name="connsiteY22" fmla="*/ 4793783 h 5128181"/>
              <a:gd name="connsiteX23" fmla="*/ 1656591 w 4590854"/>
              <a:gd name="connsiteY23" fmla="*/ 4793783 h 5128181"/>
              <a:gd name="connsiteX24" fmla="*/ 2379027 w 4590854"/>
              <a:gd name="connsiteY24" fmla="*/ 4793783 h 5128181"/>
              <a:gd name="connsiteX25" fmla="*/ 3019677 w 4590854"/>
              <a:gd name="connsiteY25" fmla="*/ 4793783 h 5128181"/>
              <a:gd name="connsiteX26" fmla="*/ 3578542 w 4590854"/>
              <a:gd name="connsiteY26" fmla="*/ 4793783 h 5128181"/>
              <a:gd name="connsiteX27" fmla="*/ 4423655 w 4590854"/>
              <a:gd name="connsiteY27" fmla="*/ 4793783 h 5128181"/>
              <a:gd name="connsiteX28" fmla="*/ 4590854 w 4590854"/>
              <a:gd name="connsiteY28" fmla="*/ 4626584 h 5128181"/>
              <a:gd name="connsiteX29" fmla="*/ 4590854 w 4590854"/>
              <a:gd name="connsiteY29" fmla="*/ 4123311 h 5128181"/>
              <a:gd name="connsiteX30" fmla="*/ 4590854 w 4590854"/>
              <a:gd name="connsiteY30" fmla="*/ 3575443 h 5128181"/>
              <a:gd name="connsiteX31" fmla="*/ 4590854 w 4590854"/>
              <a:gd name="connsiteY31" fmla="*/ 3027576 h 5128181"/>
              <a:gd name="connsiteX32" fmla="*/ 4590854 w 4590854"/>
              <a:gd name="connsiteY32" fmla="*/ 2301333 h 5128181"/>
              <a:gd name="connsiteX33" fmla="*/ 4590854 w 4590854"/>
              <a:gd name="connsiteY33" fmla="*/ 1753466 h 5128181"/>
              <a:gd name="connsiteX34" fmla="*/ 4590854 w 4590854"/>
              <a:gd name="connsiteY34" fmla="*/ 1205599 h 5128181"/>
              <a:gd name="connsiteX35" fmla="*/ 4590854 w 4590854"/>
              <a:gd name="connsiteY35" fmla="*/ 167199 h 5128181"/>
              <a:gd name="connsiteX36" fmla="*/ 167199 w 4590854"/>
              <a:gd name="connsiteY36" fmla="*/ 668796 h 5128181"/>
              <a:gd name="connsiteX37" fmla="*/ 334398 w 4590854"/>
              <a:gd name="connsiteY37" fmla="*/ 501597 h 5128181"/>
              <a:gd name="connsiteX38" fmla="*/ 250799 w 4590854"/>
              <a:gd name="connsiteY38" fmla="*/ 417998 h 5128181"/>
              <a:gd name="connsiteX39" fmla="*/ 167200 w 4590854"/>
              <a:gd name="connsiteY39" fmla="*/ 501597 h 5128181"/>
              <a:gd name="connsiteX40" fmla="*/ 167199 w 4590854"/>
              <a:gd name="connsiteY40" fmla="*/ 668796 h 5128181"/>
              <a:gd name="connsiteX0" fmla="*/ 167199 w 4590854"/>
              <a:gd name="connsiteY0" fmla="*/ 668796 h 5128181"/>
              <a:gd name="connsiteX1" fmla="*/ 334398 w 4590854"/>
              <a:gd name="connsiteY1" fmla="*/ 501597 h 5128181"/>
              <a:gd name="connsiteX2" fmla="*/ 250799 w 4590854"/>
              <a:gd name="connsiteY2" fmla="*/ 417998 h 5128181"/>
              <a:gd name="connsiteX3" fmla="*/ 167200 w 4590854"/>
              <a:gd name="connsiteY3" fmla="*/ 501597 h 5128181"/>
              <a:gd name="connsiteX4" fmla="*/ 167199 w 4590854"/>
              <a:gd name="connsiteY4" fmla="*/ 668796 h 5128181"/>
              <a:gd name="connsiteX5" fmla="*/ 4423655 w 4590854"/>
              <a:gd name="connsiteY5" fmla="*/ 334398 h 5128181"/>
              <a:gd name="connsiteX6" fmla="*/ 4590854 w 4590854"/>
              <a:gd name="connsiteY6" fmla="*/ 167199 h 5128181"/>
              <a:gd name="connsiteX7" fmla="*/ 4423655 w 4590854"/>
              <a:gd name="connsiteY7" fmla="*/ 0 h 5128181"/>
              <a:gd name="connsiteX8" fmla="*/ 4256456 w 4590854"/>
              <a:gd name="connsiteY8" fmla="*/ 167199 h 5128181"/>
              <a:gd name="connsiteX9" fmla="*/ 4340055 w 4590854"/>
              <a:gd name="connsiteY9" fmla="*/ 250798 h 5128181"/>
              <a:gd name="connsiteX10" fmla="*/ 4423654 w 4590854"/>
              <a:gd name="connsiteY10" fmla="*/ 167199 h 5128181"/>
              <a:gd name="connsiteX11" fmla="*/ 4423655 w 4590854"/>
              <a:gd name="connsiteY11" fmla="*/ 334398 h 5128181"/>
              <a:gd name="connsiteX0" fmla="*/ 0 w 4590854"/>
              <a:gd name="connsiteY0" fmla="*/ 501597 h 5128181"/>
              <a:gd name="connsiteX1" fmla="*/ 167199 w 4590854"/>
              <a:gd name="connsiteY1" fmla="*/ 334398 h 5128181"/>
              <a:gd name="connsiteX2" fmla="*/ 889634 w 4590854"/>
              <a:gd name="connsiteY2" fmla="*/ 334398 h 5128181"/>
              <a:gd name="connsiteX3" fmla="*/ 1530285 w 4590854"/>
              <a:gd name="connsiteY3" fmla="*/ 334398 h 5128181"/>
              <a:gd name="connsiteX4" fmla="*/ 2293613 w 4590854"/>
              <a:gd name="connsiteY4" fmla="*/ 334398 h 5128181"/>
              <a:gd name="connsiteX5" fmla="*/ 2975155 w 4590854"/>
              <a:gd name="connsiteY5" fmla="*/ 334398 h 5128181"/>
              <a:gd name="connsiteX6" fmla="*/ 4256456 w 4590854"/>
              <a:gd name="connsiteY6" fmla="*/ 334398 h 5128181"/>
              <a:gd name="connsiteX7" fmla="*/ 4256456 w 4590854"/>
              <a:gd name="connsiteY7" fmla="*/ 167199 h 5128181"/>
              <a:gd name="connsiteX8" fmla="*/ 4423655 w 4590854"/>
              <a:gd name="connsiteY8" fmla="*/ 0 h 5128181"/>
              <a:gd name="connsiteX9" fmla="*/ 4590854 w 4590854"/>
              <a:gd name="connsiteY9" fmla="*/ 167199 h 5128181"/>
              <a:gd name="connsiteX10" fmla="*/ 4590854 w 4590854"/>
              <a:gd name="connsiteY10" fmla="*/ 759660 h 5128181"/>
              <a:gd name="connsiteX11" fmla="*/ 4590854 w 4590854"/>
              <a:gd name="connsiteY11" fmla="*/ 1396715 h 5128181"/>
              <a:gd name="connsiteX12" fmla="*/ 4590854 w 4590854"/>
              <a:gd name="connsiteY12" fmla="*/ 2122958 h 5128181"/>
              <a:gd name="connsiteX13" fmla="*/ 4590854 w 4590854"/>
              <a:gd name="connsiteY13" fmla="*/ 2670825 h 5128181"/>
              <a:gd name="connsiteX14" fmla="*/ 4590854 w 4590854"/>
              <a:gd name="connsiteY14" fmla="*/ 3174099 h 5128181"/>
              <a:gd name="connsiteX15" fmla="*/ 4590854 w 4590854"/>
              <a:gd name="connsiteY15" fmla="*/ 3766560 h 5128181"/>
              <a:gd name="connsiteX16" fmla="*/ 4590854 w 4590854"/>
              <a:gd name="connsiteY16" fmla="*/ 4626584 h 5128181"/>
              <a:gd name="connsiteX17" fmla="*/ 4423655 w 4590854"/>
              <a:gd name="connsiteY17" fmla="*/ 4793783 h 5128181"/>
              <a:gd name="connsiteX18" fmla="*/ 3660327 w 4590854"/>
              <a:gd name="connsiteY18" fmla="*/ 4793783 h 5128181"/>
              <a:gd name="connsiteX19" fmla="*/ 2978784 w 4590854"/>
              <a:gd name="connsiteY19" fmla="*/ 4793783 h 5128181"/>
              <a:gd name="connsiteX20" fmla="*/ 2419919 w 4590854"/>
              <a:gd name="connsiteY20" fmla="*/ 4793783 h 5128181"/>
              <a:gd name="connsiteX21" fmla="*/ 1738376 w 4590854"/>
              <a:gd name="connsiteY21" fmla="*/ 4793783 h 5128181"/>
              <a:gd name="connsiteX22" fmla="*/ 1056833 w 4590854"/>
              <a:gd name="connsiteY22" fmla="*/ 4793783 h 5128181"/>
              <a:gd name="connsiteX23" fmla="*/ 334398 w 4590854"/>
              <a:gd name="connsiteY23" fmla="*/ 4793783 h 5128181"/>
              <a:gd name="connsiteX24" fmla="*/ 334398 w 4590854"/>
              <a:gd name="connsiteY24" fmla="*/ 4960982 h 5128181"/>
              <a:gd name="connsiteX25" fmla="*/ 167199 w 4590854"/>
              <a:gd name="connsiteY25" fmla="*/ 5128181 h 5128181"/>
              <a:gd name="connsiteX26" fmla="*/ 0 w 4590854"/>
              <a:gd name="connsiteY26" fmla="*/ 4960982 h 5128181"/>
              <a:gd name="connsiteX27" fmla="*/ 0 w 4590854"/>
              <a:gd name="connsiteY27" fmla="*/ 4279333 h 5128181"/>
              <a:gd name="connsiteX28" fmla="*/ 0 w 4590854"/>
              <a:gd name="connsiteY28" fmla="*/ 3686872 h 5128181"/>
              <a:gd name="connsiteX29" fmla="*/ 0 w 4590854"/>
              <a:gd name="connsiteY29" fmla="*/ 3139005 h 5128181"/>
              <a:gd name="connsiteX30" fmla="*/ 0 w 4590854"/>
              <a:gd name="connsiteY30" fmla="*/ 2591137 h 5128181"/>
              <a:gd name="connsiteX31" fmla="*/ 0 w 4590854"/>
              <a:gd name="connsiteY31" fmla="*/ 1909489 h 5128181"/>
              <a:gd name="connsiteX32" fmla="*/ 0 w 4590854"/>
              <a:gd name="connsiteY32" fmla="*/ 1317027 h 5128181"/>
              <a:gd name="connsiteX33" fmla="*/ 0 w 4590854"/>
              <a:gd name="connsiteY33" fmla="*/ 501597 h 5128181"/>
              <a:gd name="connsiteX34" fmla="*/ 4256456 w 4590854"/>
              <a:gd name="connsiteY34" fmla="*/ 334398 h 5128181"/>
              <a:gd name="connsiteX35" fmla="*/ 4423655 w 4590854"/>
              <a:gd name="connsiteY35" fmla="*/ 334398 h 5128181"/>
              <a:gd name="connsiteX36" fmla="*/ 4590854 w 4590854"/>
              <a:gd name="connsiteY36" fmla="*/ 167199 h 5128181"/>
              <a:gd name="connsiteX37" fmla="*/ 4423655 w 4590854"/>
              <a:gd name="connsiteY37" fmla="*/ 334398 h 5128181"/>
              <a:gd name="connsiteX38" fmla="*/ 4423655 w 4590854"/>
              <a:gd name="connsiteY38" fmla="*/ 167199 h 5128181"/>
              <a:gd name="connsiteX39" fmla="*/ 4340056 w 4590854"/>
              <a:gd name="connsiteY39" fmla="*/ 250798 h 5128181"/>
              <a:gd name="connsiteX40" fmla="*/ 4256457 w 4590854"/>
              <a:gd name="connsiteY40" fmla="*/ 167199 h 5128181"/>
              <a:gd name="connsiteX41" fmla="*/ 167199 w 4590854"/>
              <a:gd name="connsiteY41" fmla="*/ 668796 h 5128181"/>
              <a:gd name="connsiteX42" fmla="*/ 167199 w 4590854"/>
              <a:gd name="connsiteY42" fmla="*/ 501597 h 5128181"/>
              <a:gd name="connsiteX43" fmla="*/ 250798 w 4590854"/>
              <a:gd name="connsiteY43" fmla="*/ 417998 h 5128181"/>
              <a:gd name="connsiteX44" fmla="*/ 334397 w 4590854"/>
              <a:gd name="connsiteY44" fmla="*/ 501597 h 5128181"/>
              <a:gd name="connsiteX45" fmla="*/ 167198 w 4590854"/>
              <a:gd name="connsiteY45" fmla="*/ 668796 h 5128181"/>
              <a:gd name="connsiteX46" fmla="*/ -1 w 4590854"/>
              <a:gd name="connsiteY46" fmla="*/ 501597 h 5128181"/>
              <a:gd name="connsiteX47" fmla="*/ 334398 w 4590854"/>
              <a:gd name="connsiteY47" fmla="*/ 501597 h 5128181"/>
              <a:gd name="connsiteX48" fmla="*/ 334398 w 4590854"/>
              <a:gd name="connsiteY48" fmla="*/ 1071845 h 5128181"/>
              <a:gd name="connsiteX49" fmla="*/ 334398 w 4590854"/>
              <a:gd name="connsiteY49" fmla="*/ 1727936 h 5128181"/>
              <a:gd name="connsiteX50" fmla="*/ 334398 w 4590854"/>
              <a:gd name="connsiteY50" fmla="*/ 2341105 h 5128181"/>
              <a:gd name="connsiteX51" fmla="*/ 334398 w 4590854"/>
              <a:gd name="connsiteY51" fmla="*/ 2825509 h 5128181"/>
              <a:gd name="connsiteX52" fmla="*/ 334398 w 4590854"/>
              <a:gd name="connsiteY52" fmla="*/ 3481600 h 5128181"/>
              <a:gd name="connsiteX53" fmla="*/ 334398 w 4590854"/>
              <a:gd name="connsiteY53" fmla="*/ 4137692 h 5128181"/>
              <a:gd name="connsiteX54" fmla="*/ 334398 w 4590854"/>
              <a:gd name="connsiteY54" fmla="*/ 4793783 h 512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590854" h="5128181" stroke="0" extrusionOk="0">
                <a:moveTo>
                  <a:pt x="4590854" y="167199"/>
                </a:moveTo>
                <a:cubicBezTo>
                  <a:pt x="4584422" y="255422"/>
                  <a:pt x="4517135" y="318259"/>
                  <a:pt x="4423655" y="334398"/>
                </a:cubicBezTo>
                <a:cubicBezTo>
                  <a:pt x="4425493" y="252387"/>
                  <a:pt x="4421610" y="205994"/>
                  <a:pt x="4423655" y="167199"/>
                </a:cubicBezTo>
                <a:cubicBezTo>
                  <a:pt x="4421620" y="210869"/>
                  <a:pt x="4389040" y="251560"/>
                  <a:pt x="4340056" y="250798"/>
                </a:cubicBezTo>
                <a:cubicBezTo>
                  <a:pt x="4292209" y="248158"/>
                  <a:pt x="4254929" y="211451"/>
                  <a:pt x="4256457" y="167199"/>
                </a:cubicBezTo>
                <a:cubicBezTo>
                  <a:pt x="4256023" y="221136"/>
                  <a:pt x="4260022" y="280570"/>
                  <a:pt x="4256456" y="334398"/>
                </a:cubicBezTo>
                <a:cubicBezTo>
                  <a:pt x="4092096" y="327937"/>
                  <a:pt x="3810332" y="359284"/>
                  <a:pt x="3493128" y="334398"/>
                </a:cubicBezTo>
                <a:cubicBezTo>
                  <a:pt x="3175924" y="309512"/>
                  <a:pt x="3144472" y="364175"/>
                  <a:pt x="2852478" y="334398"/>
                </a:cubicBezTo>
                <a:cubicBezTo>
                  <a:pt x="2560484" y="304622"/>
                  <a:pt x="2432175" y="313538"/>
                  <a:pt x="2211828" y="334398"/>
                </a:cubicBezTo>
                <a:cubicBezTo>
                  <a:pt x="1991481" y="355259"/>
                  <a:pt x="1687803" y="366305"/>
                  <a:pt x="1448500" y="334398"/>
                </a:cubicBezTo>
                <a:cubicBezTo>
                  <a:pt x="1209197" y="302491"/>
                  <a:pt x="775029" y="332173"/>
                  <a:pt x="167199" y="334398"/>
                </a:cubicBezTo>
                <a:cubicBezTo>
                  <a:pt x="80454" y="326840"/>
                  <a:pt x="-10888" y="417903"/>
                  <a:pt x="0" y="501597"/>
                </a:cubicBezTo>
                <a:cubicBezTo>
                  <a:pt x="819" y="615201"/>
                  <a:pt x="9559" y="786792"/>
                  <a:pt x="0" y="1049464"/>
                </a:cubicBezTo>
                <a:cubicBezTo>
                  <a:pt x="-9559" y="1312136"/>
                  <a:pt x="-2751" y="1451141"/>
                  <a:pt x="0" y="1641925"/>
                </a:cubicBezTo>
                <a:cubicBezTo>
                  <a:pt x="2751" y="1832709"/>
                  <a:pt x="-367" y="2032381"/>
                  <a:pt x="0" y="2145199"/>
                </a:cubicBezTo>
                <a:cubicBezTo>
                  <a:pt x="367" y="2258017"/>
                  <a:pt x="-127" y="2473351"/>
                  <a:pt x="0" y="2782254"/>
                </a:cubicBezTo>
                <a:cubicBezTo>
                  <a:pt x="127" y="3091158"/>
                  <a:pt x="2580" y="3151912"/>
                  <a:pt x="0" y="3419309"/>
                </a:cubicBezTo>
                <a:cubicBezTo>
                  <a:pt x="-2580" y="3686707"/>
                  <a:pt x="-25540" y="3962852"/>
                  <a:pt x="0" y="4100958"/>
                </a:cubicBezTo>
                <a:cubicBezTo>
                  <a:pt x="25540" y="4239064"/>
                  <a:pt x="-29756" y="4633667"/>
                  <a:pt x="0" y="4960982"/>
                </a:cubicBezTo>
                <a:cubicBezTo>
                  <a:pt x="-2616" y="5051090"/>
                  <a:pt x="90936" y="5136106"/>
                  <a:pt x="167199" y="5128181"/>
                </a:cubicBezTo>
                <a:cubicBezTo>
                  <a:pt x="271242" y="5116749"/>
                  <a:pt x="356337" y="5056075"/>
                  <a:pt x="334398" y="4960982"/>
                </a:cubicBezTo>
                <a:cubicBezTo>
                  <a:pt x="336328" y="4899493"/>
                  <a:pt x="341934" y="4829625"/>
                  <a:pt x="334398" y="4793783"/>
                </a:cubicBezTo>
                <a:cubicBezTo>
                  <a:pt x="538211" y="4805765"/>
                  <a:pt x="651028" y="4765673"/>
                  <a:pt x="934156" y="4793783"/>
                </a:cubicBezTo>
                <a:cubicBezTo>
                  <a:pt x="1217284" y="4821893"/>
                  <a:pt x="1306218" y="4812219"/>
                  <a:pt x="1656591" y="4793783"/>
                </a:cubicBezTo>
                <a:cubicBezTo>
                  <a:pt x="2006965" y="4775347"/>
                  <a:pt x="2220394" y="4786779"/>
                  <a:pt x="2379027" y="4793783"/>
                </a:cubicBezTo>
                <a:cubicBezTo>
                  <a:pt x="2537660" y="4800787"/>
                  <a:pt x="2757675" y="4778573"/>
                  <a:pt x="3019677" y="4793783"/>
                </a:cubicBezTo>
                <a:cubicBezTo>
                  <a:pt x="3281679" y="4808994"/>
                  <a:pt x="3375434" y="4776559"/>
                  <a:pt x="3578542" y="4793783"/>
                </a:cubicBezTo>
                <a:cubicBezTo>
                  <a:pt x="3781651" y="4811007"/>
                  <a:pt x="4138410" y="4821596"/>
                  <a:pt x="4423655" y="4793783"/>
                </a:cubicBezTo>
                <a:cubicBezTo>
                  <a:pt x="4514047" y="4787016"/>
                  <a:pt x="4570807" y="4723534"/>
                  <a:pt x="4590854" y="4626584"/>
                </a:cubicBezTo>
                <a:cubicBezTo>
                  <a:pt x="4598019" y="4512374"/>
                  <a:pt x="4585914" y="4299327"/>
                  <a:pt x="4590854" y="4123311"/>
                </a:cubicBezTo>
                <a:cubicBezTo>
                  <a:pt x="4595794" y="3947295"/>
                  <a:pt x="4617474" y="3718536"/>
                  <a:pt x="4590854" y="3575443"/>
                </a:cubicBezTo>
                <a:cubicBezTo>
                  <a:pt x="4564234" y="3432350"/>
                  <a:pt x="4563461" y="3227595"/>
                  <a:pt x="4590854" y="3027576"/>
                </a:cubicBezTo>
                <a:cubicBezTo>
                  <a:pt x="4618247" y="2827557"/>
                  <a:pt x="4614379" y="2593585"/>
                  <a:pt x="4590854" y="2301333"/>
                </a:cubicBezTo>
                <a:cubicBezTo>
                  <a:pt x="4567329" y="2009081"/>
                  <a:pt x="4565916" y="1898125"/>
                  <a:pt x="4590854" y="1753466"/>
                </a:cubicBezTo>
                <a:cubicBezTo>
                  <a:pt x="4615792" y="1608807"/>
                  <a:pt x="4575469" y="1463375"/>
                  <a:pt x="4590854" y="1205599"/>
                </a:cubicBezTo>
                <a:cubicBezTo>
                  <a:pt x="4606239" y="947823"/>
                  <a:pt x="4548688" y="603985"/>
                  <a:pt x="4590854" y="167199"/>
                </a:cubicBezTo>
                <a:close/>
                <a:moveTo>
                  <a:pt x="167199" y="668796"/>
                </a:moveTo>
                <a:cubicBezTo>
                  <a:pt x="267216" y="673566"/>
                  <a:pt x="336992" y="590299"/>
                  <a:pt x="334398" y="501597"/>
                </a:cubicBezTo>
                <a:cubicBezTo>
                  <a:pt x="330811" y="455071"/>
                  <a:pt x="300378" y="428510"/>
                  <a:pt x="250799" y="417998"/>
                </a:cubicBezTo>
                <a:cubicBezTo>
                  <a:pt x="213579" y="414383"/>
                  <a:pt x="171939" y="454511"/>
                  <a:pt x="167200" y="501597"/>
                </a:cubicBezTo>
                <a:cubicBezTo>
                  <a:pt x="163693" y="548779"/>
                  <a:pt x="170991" y="608719"/>
                  <a:pt x="167199" y="668796"/>
                </a:cubicBezTo>
                <a:close/>
              </a:path>
              <a:path w="4590854" h="5128181" fill="darkenLess" stroke="0" extrusionOk="0">
                <a:moveTo>
                  <a:pt x="167199" y="668796"/>
                </a:moveTo>
                <a:cubicBezTo>
                  <a:pt x="270722" y="657470"/>
                  <a:pt x="326697" y="613918"/>
                  <a:pt x="334398" y="501597"/>
                </a:cubicBezTo>
                <a:cubicBezTo>
                  <a:pt x="334567" y="454295"/>
                  <a:pt x="288240" y="420746"/>
                  <a:pt x="250799" y="417998"/>
                </a:cubicBezTo>
                <a:cubicBezTo>
                  <a:pt x="201317" y="415602"/>
                  <a:pt x="168310" y="457661"/>
                  <a:pt x="167200" y="501597"/>
                </a:cubicBezTo>
                <a:cubicBezTo>
                  <a:pt x="166484" y="565058"/>
                  <a:pt x="164051" y="610981"/>
                  <a:pt x="167199" y="668796"/>
                </a:cubicBezTo>
                <a:close/>
                <a:moveTo>
                  <a:pt x="4423655" y="334398"/>
                </a:moveTo>
                <a:cubicBezTo>
                  <a:pt x="4517498" y="341381"/>
                  <a:pt x="4585641" y="261424"/>
                  <a:pt x="4590854" y="167199"/>
                </a:cubicBezTo>
                <a:cubicBezTo>
                  <a:pt x="4598721" y="92112"/>
                  <a:pt x="4530241" y="2901"/>
                  <a:pt x="4423655" y="0"/>
                </a:cubicBezTo>
                <a:cubicBezTo>
                  <a:pt x="4332090" y="9895"/>
                  <a:pt x="4257118" y="85541"/>
                  <a:pt x="4256456" y="167199"/>
                </a:cubicBezTo>
                <a:cubicBezTo>
                  <a:pt x="4251079" y="219242"/>
                  <a:pt x="4296998" y="254629"/>
                  <a:pt x="4340055" y="250798"/>
                </a:cubicBezTo>
                <a:cubicBezTo>
                  <a:pt x="4381610" y="250699"/>
                  <a:pt x="4416769" y="219066"/>
                  <a:pt x="4423654" y="167199"/>
                </a:cubicBezTo>
                <a:cubicBezTo>
                  <a:pt x="4412341" y="224816"/>
                  <a:pt x="4427705" y="288485"/>
                  <a:pt x="4423655" y="334398"/>
                </a:cubicBezTo>
                <a:close/>
              </a:path>
              <a:path w="4590854" h="5128181" fill="none" extrusionOk="0">
                <a:moveTo>
                  <a:pt x="0" y="501597"/>
                </a:moveTo>
                <a:cubicBezTo>
                  <a:pt x="-10288" y="392277"/>
                  <a:pt x="92177" y="340081"/>
                  <a:pt x="167199" y="334398"/>
                </a:cubicBezTo>
                <a:cubicBezTo>
                  <a:pt x="380655" y="336022"/>
                  <a:pt x="541246" y="324179"/>
                  <a:pt x="889634" y="334398"/>
                </a:cubicBezTo>
                <a:cubicBezTo>
                  <a:pt x="1238023" y="344617"/>
                  <a:pt x="1389251" y="360052"/>
                  <a:pt x="1530285" y="334398"/>
                </a:cubicBezTo>
                <a:cubicBezTo>
                  <a:pt x="1671319" y="308744"/>
                  <a:pt x="2017672" y="360449"/>
                  <a:pt x="2293613" y="334398"/>
                </a:cubicBezTo>
                <a:cubicBezTo>
                  <a:pt x="2569554" y="308347"/>
                  <a:pt x="2747778" y="334247"/>
                  <a:pt x="2975155" y="334398"/>
                </a:cubicBezTo>
                <a:cubicBezTo>
                  <a:pt x="3202532" y="334549"/>
                  <a:pt x="3654094" y="270416"/>
                  <a:pt x="4256456" y="334398"/>
                </a:cubicBezTo>
                <a:cubicBezTo>
                  <a:pt x="4254887" y="267901"/>
                  <a:pt x="4250152" y="217217"/>
                  <a:pt x="4256456" y="167199"/>
                </a:cubicBezTo>
                <a:cubicBezTo>
                  <a:pt x="4235278" y="81652"/>
                  <a:pt x="4324449" y="117"/>
                  <a:pt x="4423655" y="0"/>
                </a:cubicBezTo>
                <a:cubicBezTo>
                  <a:pt x="4530168" y="843"/>
                  <a:pt x="4600177" y="58102"/>
                  <a:pt x="4590854" y="167199"/>
                </a:cubicBezTo>
                <a:cubicBezTo>
                  <a:pt x="4605413" y="337010"/>
                  <a:pt x="4562175" y="615002"/>
                  <a:pt x="4590854" y="759660"/>
                </a:cubicBezTo>
                <a:cubicBezTo>
                  <a:pt x="4619533" y="904318"/>
                  <a:pt x="4603693" y="1103844"/>
                  <a:pt x="4590854" y="1396715"/>
                </a:cubicBezTo>
                <a:cubicBezTo>
                  <a:pt x="4578015" y="1689587"/>
                  <a:pt x="4594256" y="1922250"/>
                  <a:pt x="4590854" y="2122958"/>
                </a:cubicBezTo>
                <a:cubicBezTo>
                  <a:pt x="4587452" y="2323666"/>
                  <a:pt x="4606686" y="2440749"/>
                  <a:pt x="4590854" y="2670825"/>
                </a:cubicBezTo>
                <a:cubicBezTo>
                  <a:pt x="4575022" y="2900901"/>
                  <a:pt x="4611576" y="3000803"/>
                  <a:pt x="4590854" y="3174099"/>
                </a:cubicBezTo>
                <a:cubicBezTo>
                  <a:pt x="4570132" y="3347395"/>
                  <a:pt x="4570898" y="3567737"/>
                  <a:pt x="4590854" y="3766560"/>
                </a:cubicBezTo>
                <a:cubicBezTo>
                  <a:pt x="4610810" y="3965383"/>
                  <a:pt x="4617071" y="4439151"/>
                  <a:pt x="4590854" y="4626584"/>
                </a:cubicBezTo>
                <a:cubicBezTo>
                  <a:pt x="4586999" y="4726316"/>
                  <a:pt x="4514219" y="4791426"/>
                  <a:pt x="4423655" y="4793783"/>
                </a:cubicBezTo>
                <a:cubicBezTo>
                  <a:pt x="4104821" y="4793650"/>
                  <a:pt x="3840812" y="4793560"/>
                  <a:pt x="3660327" y="4793783"/>
                </a:cubicBezTo>
                <a:cubicBezTo>
                  <a:pt x="3479842" y="4794006"/>
                  <a:pt x="3234566" y="4819384"/>
                  <a:pt x="2978784" y="4793783"/>
                </a:cubicBezTo>
                <a:cubicBezTo>
                  <a:pt x="2723002" y="4768182"/>
                  <a:pt x="2687865" y="4812538"/>
                  <a:pt x="2419919" y="4793783"/>
                </a:cubicBezTo>
                <a:cubicBezTo>
                  <a:pt x="2151973" y="4775028"/>
                  <a:pt x="2038724" y="4826485"/>
                  <a:pt x="1738376" y="4793783"/>
                </a:cubicBezTo>
                <a:cubicBezTo>
                  <a:pt x="1438028" y="4761081"/>
                  <a:pt x="1257450" y="4770203"/>
                  <a:pt x="1056833" y="4793783"/>
                </a:cubicBezTo>
                <a:cubicBezTo>
                  <a:pt x="856216" y="4817363"/>
                  <a:pt x="547049" y="4798071"/>
                  <a:pt x="334398" y="4793783"/>
                </a:cubicBezTo>
                <a:cubicBezTo>
                  <a:pt x="337054" y="4869625"/>
                  <a:pt x="330582" y="4880613"/>
                  <a:pt x="334398" y="4960982"/>
                </a:cubicBezTo>
                <a:cubicBezTo>
                  <a:pt x="317384" y="5045945"/>
                  <a:pt x="251460" y="5124274"/>
                  <a:pt x="167199" y="5128181"/>
                </a:cubicBezTo>
                <a:cubicBezTo>
                  <a:pt x="70147" y="5119998"/>
                  <a:pt x="-8307" y="5043477"/>
                  <a:pt x="0" y="4960982"/>
                </a:cubicBezTo>
                <a:cubicBezTo>
                  <a:pt x="9130" y="4722387"/>
                  <a:pt x="-24833" y="4504955"/>
                  <a:pt x="0" y="4279333"/>
                </a:cubicBezTo>
                <a:cubicBezTo>
                  <a:pt x="24833" y="4053711"/>
                  <a:pt x="24205" y="3976957"/>
                  <a:pt x="0" y="3686872"/>
                </a:cubicBezTo>
                <a:cubicBezTo>
                  <a:pt x="-24205" y="3396787"/>
                  <a:pt x="10227" y="3391516"/>
                  <a:pt x="0" y="3139005"/>
                </a:cubicBezTo>
                <a:cubicBezTo>
                  <a:pt x="-10227" y="2886494"/>
                  <a:pt x="-816" y="2705214"/>
                  <a:pt x="0" y="2591137"/>
                </a:cubicBezTo>
                <a:cubicBezTo>
                  <a:pt x="816" y="2477060"/>
                  <a:pt x="10388" y="2090720"/>
                  <a:pt x="0" y="1909489"/>
                </a:cubicBezTo>
                <a:cubicBezTo>
                  <a:pt x="-10388" y="1728258"/>
                  <a:pt x="-14649" y="1482336"/>
                  <a:pt x="0" y="1317027"/>
                </a:cubicBezTo>
                <a:cubicBezTo>
                  <a:pt x="14649" y="1151718"/>
                  <a:pt x="-15628" y="796070"/>
                  <a:pt x="0" y="501597"/>
                </a:cubicBezTo>
                <a:close/>
                <a:moveTo>
                  <a:pt x="4256456" y="334398"/>
                </a:moveTo>
                <a:cubicBezTo>
                  <a:pt x="4321544" y="326198"/>
                  <a:pt x="4364593" y="341464"/>
                  <a:pt x="4423655" y="334398"/>
                </a:cubicBezTo>
                <a:cubicBezTo>
                  <a:pt x="4511676" y="343403"/>
                  <a:pt x="4604400" y="248015"/>
                  <a:pt x="4590854" y="167199"/>
                </a:cubicBezTo>
                <a:moveTo>
                  <a:pt x="4423655" y="334398"/>
                </a:moveTo>
                <a:cubicBezTo>
                  <a:pt x="4424349" y="267686"/>
                  <a:pt x="4427669" y="211510"/>
                  <a:pt x="4423655" y="167199"/>
                </a:cubicBezTo>
                <a:cubicBezTo>
                  <a:pt x="4433659" y="208083"/>
                  <a:pt x="4387404" y="253005"/>
                  <a:pt x="4340056" y="250798"/>
                </a:cubicBezTo>
                <a:cubicBezTo>
                  <a:pt x="4292580" y="243948"/>
                  <a:pt x="4251666" y="212157"/>
                  <a:pt x="4256457" y="167199"/>
                </a:cubicBezTo>
                <a:moveTo>
                  <a:pt x="167199" y="668796"/>
                </a:moveTo>
                <a:cubicBezTo>
                  <a:pt x="166100" y="603331"/>
                  <a:pt x="167145" y="564872"/>
                  <a:pt x="167199" y="501597"/>
                </a:cubicBezTo>
                <a:cubicBezTo>
                  <a:pt x="171409" y="465785"/>
                  <a:pt x="206357" y="423803"/>
                  <a:pt x="250798" y="417998"/>
                </a:cubicBezTo>
                <a:cubicBezTo>
                  <a:pt x="301059" y="417589"/>
                  <a:pt x="336688" y="455696"/>
                  <a:pt x="334397" y="501597"/>
                </a:cubicBezTo>
                <a:cubicBezTo>
                  <a:pt x="340846" y="600308"/>
                  <a:pt x="259627" y="672796"/>
                  <a:pt x="167198" y="668796"/>
                </a:cubicBezTo>
                <a:cubicBezTo>
                  <a:pt x="87764" y="675044"/>
                  <a:pt x="10334" y="591703"/>
                  <a:pt x="-1" y="501597"/>
                </a:cubicBezTo>
                <a:moveTo>
                  <a:pt x="334398" y="501597"/>
                </a:moveTo>
                <a:cubicBezTo>
                  <a:pt x="315841" y="712578"/>
                  <a:pt x="330895" y="790632"/>
                  <a:pt x="334398" y="1071845"/>
                </a:cubicBezTo>
                <a:cubicBezTo>
                  <a:pt x="337901" y="1353058"/>
                  <a:pt x="303179" y="1553919"/>
                  <a:pt x="334398" y="1727936"/>
                </a:cubicBezTo>
                <a:cubicBezTo>
                  <a:pt x="365617" y="1901953"/>
                  <a:pt x="346261" y="2160311"/>
                  <a:pt x="334398" y="2341105"/>
                </a:cubicBezTo>
                <a:cubicBezTo>
                  <a:pt x="322535" y="2521899"/>
                  <a:pt x="354723" y="2627006"/>
                  <a:pt x="334398" y="2825509"/>
                </a:cubicBezTo>
                <a:cubicBezTo>
                  <a:pt x="314073" y="3024012"/>
                  <a:pt x="352380" y="3312241"/>
                  <a:pt x="334398" y="3481600"/>
                </a:cubicBezTo>
                <a:cubicBezTo>
                  <a:pt x="316416" y="3650959"/>
                  <a:pt x="320664" y="3926190"/>
                  <a:pt x="334398" y="4137692"/>
                </a:cubicBezTo>
                <a:cubicBezTo>
                  <a:pt x="348132" y="4349194"/>
                  <a:pt x="319887" y="4565379"/>
                  <a:pt x="334398" y="4793783"/>
                </a:cubicBezTo>
              </a:path>
              <a:path w="4590854" h="5128181" fill="none" stroke="0" extrusionOk="0">
                <a:moveTo>
                  <a:pt x="0" y="501597"/>
                </a:moveTo>
                <a:cubicBezTo>
                  <a:pt x="-4971" y="410283"/>
                  <a:pt x="80360" y="333389"/>
                  <a:pt x="167199" y="334398"/>
                </a:cubicBezTo>
                <a:cubicBezTo>
                  <a:pt x="353786" y="320259"/>
                  <a:pt x="687867" y="334721"/>
                  <a:pt x="930527" y="334398"/>
                </a:cubicBezTo>
                <a:cubicBezTo>
                  <a:pt x="1173187" y="334075"/>
                  <a:pt x="1457193" y="352718"/>
                  <a:pt x="1612070" y="334398"/>
                </a:cubicBezTo>
                <a:cubicBezTo>
                  <a:pt x="1766947" y="316078"/>
                  <a:pt x="2023900" y="343536"/>
                  <a:pt x="2170935" y="334398"/>
                </a:cubicBezTo>
                <a:cubicBezTo>
                  <a:pt x="2317970" y="325260"/>
                  <a:pt x="2617841" y="338230"/>
                  <a:pt x="2770693" y="334398"/>
                </a:cubicBezTo>
                <a:cubicBezTo>
                  <a:pt x="2923545" y="330566"/>
                  <a:pt x="3211452" y="324738"/>
                  <a:pt x="3493128" y="334398"/>
                </a:cubicBezTo>
                <a:cubicBezTo>
                  <a:pt x="3774804" y="344058"/>
                  <a:pt x="3970413" y="308061"/>
                  <a:pt x="4256456" y="334398"/>
                </a:cubicBezTo>
                <a:cubicBezTo>
                  <a:pt x="4251507" y="276392"/>
                  <a:pt x="4260855" y="236745"/>
                  <a:pt x="4256456" y="167199"/>
                </a:cubicBezTo>
                <a:cubicBezTo>
                  <a:pt x="4247797" y="92783"/>
                  <a:pt x="4335086" y="-17869"/>
                  <a:pt x="4423655" y="0"/>
                </a:cubicBezTo>
                <a:cubicBezTo>
                  <a:pt x="4534619" y="13203"/>
                  <a:pt x="4597890" y="91104"/>
                  <a:pt x="4590854" y="167199"/>
                </a:cubicBezTo>
                <a:cubicBezTo>
                  <a:pt x="4579589" y="413612"/>
                  <a:pt x="4616951" y="611091"/>
                  <a:pt x="4590854" y="759660"/>
                </a:cubicBezTo>
                <a:cubicBezTo>
                  <a:pt x="4564757" y="908229"/>
                  <a:pt x="4591164" y="1119294"/>
                  <a:pt x="4590854" y="1262934"/>
                </a:cubicBezTo>
                <a:cubicBezTo>
                  <a:pt x="4590544" y="1406574"/>
                  <a:pt x="4562593" y="1716412"/>
                  <a:pt x="4590854" y="1989176"/>
                </a:cubicBezTo>
                <a:cubicBezTo>
                  <a:pt x="4619115" y="2261940"/>
                  <a:pt x="4573452" y="2376400"/>
                  <a:pt x="4590854" y="2537044"/>
                </a:cubicBezTo>
                <a:cubicBezTo>
                  <a:pt x="4608256" y="2697688"/>
                  <a:pt x="4586402" y="2792545"/>
                  <a:pt x="4590854" y="3040317"/>
                </a:cubicBezTo>
                <a:cubicBezTo>
                  <a:pt x="4595306" y="3288089"/>
                  <a:pt x="4595916" y="3450010"/>
                  <a:pt x="4590854" y="3721966"/>
                </a:cubicBezTo>
                <a:cubicBezTo>
                  <a:pt x="4585792" y="3993922"/>
                  <a:pt x="4564466" y="4363073"/>
                  <a:pt x="4590854" y="4626584"/>
                </a:cubicBezTo>
                <a:cubicBezTo>
                  <a:pt x="4593336" y="4722477"/>
                  <a:pt x="4527210" y="4792309"/>
                  <a:pt x="4423655" y="4793783"/>
                </a:cubicBezTo>
                <a:cubicBezTo>
                  <a:pt x="4152318" y="4800422"/>
                  <a:pt x="3893184" y="4811350"/>
                  <a:pt x="3742112" y="4793783"/>
                </a:cubicBezTo>
                <a:cubicBezTo>
                  <a:pt x="3591040" y="4776216"/>
                  <a:pt x="3389471" y="4785922"/>
                  <a:pt x="3183247" y="4793783"/>
                </a:cubicBezTo>
                <a:cubicBezTo>
                  <a:pt x="2977023" y="4801644"/>
                  <a:pt x="2720345" y="4773668"/>
                  <a:pt x="2542597" y="4793783"/>
                </a:cubicBezTo>
                <a:cubicBezTo>
                  <a:pt x="2364849" y="4813899"/>
                  <a:pt x="2161209" y="4818298"/>
                  <a:pt x="1901947" y="4793783"/>
                </a:cubicBezTo>
                <a:cubicBezTo>
                  <a:pt x="1642685" y="4769269"/>
                  <a:pt x="1489724" y="4818212"/>
                  <a:pt x="1302189" y="4793783"/>
                </a:cubicBezTo>
                <a:cubicBezTo>
                  <a:pt x="1114654" y="4769354"/>
                  <a:pt x="754271" y="4783783"/>
                  <a:pt x="334398" y="4793783"/>
                </a:cubicBezTo>
                <a:cubicBezTo>
                  <a:pt x="328838" y="4876425"/>
                  <a:pt x="329754" y="4918085"/>
                  <a:pt x="334398" y="4960982"/>
                </a:cubicBezTo>
                <a:cubicBezTo>
                  <a:pt x="352598" y="5043646"/>
                  <a:pt x="252655" y="5146415"/>
                  <a:pt x="167199" y="5128181"/>
                </a:cubicBezTo>
                <a:cubicBezTo>
                  <a:pt x="82004" y="5108177"/>
                  <a:pt x="4353" y="5060853"/>
                  <a:pt x="0" y="4960982"/>
                </a:cubicBezTo>
                <a:cubicBezTo>
                  <a:pt x="23068" y="4801242"/>
                  <a:pt x="1656" y="4623509"/>
                  <a:pt x="0" y="4413115"/>
                </a:cubicBezTo>
                <a:cubicBezTo>
                  <a:pt x="-1656" y="4202721"/>
                  <a:pt x="-1319" y="3937376"/>
                  <a:pt x="0" y="3776060"/>
                </a:cubicBezTo>
                <a:cubicBezTo>
                  <a:pt x="1319" y="3614745"/>
                  <a:pt x="2551" y="3249706"/>
                  <a:pt x="0" y="3094411"/>
                </a:cubicBezTo>
                <a:cubicBezTo>
                  <a:pt x="-2551" y="2939116"/>
                  <a:pt x="-17411" y="2803146"/>
                  <a:pt x="0" y="2591137"/>
                </a:cubicBezTo>
                <a:cubicBezTo>
                  <a:pt x="17411" y="2379128"/>
                  <a:pt x="-17424" y="2056397"/>
                  <a:pt x="0" y="1909489"/>
                </a:cubicBezTo>
                <a:cubicBezTo>
                  <a:pt x="17424" y="1762581"/>
                  <a:pt x="-24489" y="1440521"/>
                  <a:pt x="0" y="1183246"/>
                </a:cubicBezTo>
                <a:cubicBezTo>
                  <a:pt x="24489" y="925971"/>
                  <a:pt x="-21446" y="684991"/>
                  <a:pt x="0" y="501597"/>
                </a:cubicBezTo>
                <a:close/>
                <a:moveTo>
                  <a:pt x="4256456" y="334398"/>
                </a:moveTo>
                <a:cubicBezTo>
                  <a:pt x="4319120" y="327373"/>
                  <a:pt x="4342178" y="334759"/>
                  <a:pt x="4423655" y="334398"/>
                </a:cubicBezTo>
                <a:cubicBezTo>
                  <a:pt x="4496361" y="339605"/>
                  <a:pt x="4584737" y="281005"/>
                  <a:pt x="4590854" y="167199"/>
                </a:cubicBezTo>
                <a:moveTo>
                  <a:pt x="4423655" y="334398"/>
                </a:moveTo>
                <a:cubicBezTo>
                  <a:pt x="4423915" y="252194"/>
                  <a:pt x="4426556" y="233748"/>
                  <a:pt x="4423655" y="167199"/>
                </a:cubicBezTo>
                <a:cubicBezTo>
                  <a:pt x="4419537" y="204437"/>
                  <a:pt x="4382733" y="257689"/>
                  <a:pt x="4340056" y="250798"/>
                </a:cubicBezTo>
                <a:cubicBezTo>
                  <a:pt x="4286926" y="246800"/>
                  <a:pt x="4251555" y="205887"/>
                  <a:pt x="4256457" y="167199"/>
                </a:cubicBezTo>
                <a:moveTo>
                  <a:pt x="167199" y="668796"/>
                </a:moveTo>
                <a:cubicBezTo>
                  <a:pt x="166377" y="614865"/>
                  <a:pt x="166912" y="571012"/>
                  <a:pt x="167199" y="501597"/>
                </a:cubicBezTo>
                <a:cubicBezTo>
                  <a:pt x="172567" y="455680"/>
                  <a:pt x="206123" y="416962"/>
                  <a:pt x="250798" y="417998"/>
                </a:cubicBezTo>
                <a:cubicBezTo>
                  <a:pt x="294527" y="423483"/>
                  <a:pt x="335740" y="463810"/>
                  <a:pt x="334397" y="501597"/>
                </a:cubicBezTo>
                <a:cubicBezTo>
                  <a:pt x="353984" y="593597"/>
                  <a:pt x="255915" y="675337"/>
                  <a:pt x="167198" y="668796"/>
                </a:cubicBezTo>
                <a:cubicBezTo>
                  <a:pt x="53012" y="669647"/>
                  <a:pt x="3746" y="598351"/>
                  <a:pt x="-1" y="501597"/>
                </a:cubicBezTo>
                <a:moveTo>
                  <a:pt x="334398" y="501597"/>
                </a:moveTo>
                <a:cubicBezTo>
                  <a:pt x="329340" y="633493"/>
                  <a:pt x="343546" y="912186"/>
                  <a:pt x="334398" y="1071845"/>
                </a:cubicBezTo>
                <a:cubicBezTo>
                  <a:pt x="325250" y="1231504"/>
                  <a:pt x="310737" y="1364391"/>
                  <a:pt x="334398" y="1556248"/>
                </a:cubicBezTo>
                <a:cubicBezTo>
                  <a:pt x="358059" y="1748105"/>
                  <a:pt x="350805" y="1927263"/>
                  <a:pt x="334398" y="2083574"/>
                </a:cubicBezTo>
                <a:cubicBezTo>
                  <a:pt x="317991" y="2239885"/>
                  <a:pt x="346271" y="2489999"/>
                  <a:pt x="334398" y="2610900"/>
                </a:cubicBezTo>
                <a:cubicBezTo>
                  <a:pt x="322525" y="2731801"/>
                  <a:pt x="354326" y="2898957"/>
                  <a:pt x="334398" y="3095304"/>
                </a:cubicBezTo>
                <a:cubicBezTo>
                  <a:pt x="314470" y="3291651"/>
                  <a:pt x="328096" y="3509434"/>
                  <a:pt x="334398" y="3665551"/>
                </a:cubicBezTo>
                <a:cubicBezTo>
                  <a:pt x="340700" y="3821668"/>
                  <a:pt x="325877" y="3982604"/>
                  <a:pt x="334398" y="4149955"/>
                </a:cubicBezTo>
                <a:cubicBezTo>
                  <a:pt x="342919" y="4317306"/>
                  <a:pt x="363920" y="4641245"/>
                  <a:pt x="334398" y="479378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Napola srušena kuća u naselju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Turnju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</a:t>
            </a:r>
            <a:br>
              <a:rPr lang="hr-HR" sz="2800" b="1" i="0" dirty="0">
                <a:solidFill>
                  <a:schemeClr val="tx1"/>
                </a:solidFill>
                <a:effectLst/>
              </a:rPr>
            </a:br>
            <a:r>
              <a:rPr lang="hr-HR" sz="2800" b="1" i="0" dirty="0">
                <a:solidFill>
                  <a:schemeClr val="tx1"/>
                </a:solidFill>
                <a:effectLst/>
              </a:rPr>
              <a:t>Tijekom Domovinskog rata oštećeno je i uništeno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183 526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stambenih zgrada, oko 120 gospodarskih objekata i 2423 spomenika kulture.</a:t>
            </a:r>
          </a:p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.​​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8361461D-6F22-4655-A7D0-7D2ACC6C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0" y="1291472"/>
            <a:ext cx="6798282" cy="546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381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="" xmlns:a16="http://schemas.microsoft.com/office/drawing/2014/main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Stradanja 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stanovništva i ratna razaranja</a:t>
            </a:r>
            <a:endPara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ratu poginulo oko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8000 hrvatskih vojnika, policajaca, dobrovoljaca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poginulo oko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7000 civila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od toga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400 djece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1600 ljudi se smatra nestalim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ratu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razlozi: granatiranje, ubojstva i masakri (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Ovčara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kraj Vukovara), logori → politika etničkog čišćenja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prosinac 1992. –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663 493 prognanika i izbjeglica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Hrvatskoj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1996. –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23 %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teritorija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RH bilo pod minama – mnogi stradali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posljedice rata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srušena sela, gradovi, prometnice, mostovi i  kulturna dobra, uništeno gospodarstvo, težak povratak na oslobođeno područje, pad broja stanovnika RH, uništen turizam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240450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="" xmlns:a16="http://schemas.microsoft.com/office/drawing/2014/main" id="{EC09E88A-7767-497F-89C9-342C1B98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388" y="4392891"/>
            <a:ext cx="1654540" cy="2340640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="" xmlns:a16="http://schemas.microsoft.com/office/drawing/2014/main" id="{BA42CF05-F259-451C-B5C1-5C1DD217F24F}"/>
              </a:ext>
            </a:extLst>
          </p:cNvPr>
          <p:cNvSpPr/>
          <p:nvPr/>
        </p:nvSpPr>
        <p:spPr>
          <a:xfrm>
            <a:off x="7183226" y="1263063"/>
            <a:ext cx="4587713" cy="3365369"/>
          </a:xfrm>
          <a:custGeom>
            <a:avLst/>
            <a:gdLst>
              <a:gd name="connsiteX0" fmla="*/ 3924009 w 4587713"/>
              <a:gd name="connsiteY0" fmla="*/ 3450647 h 3365369"/>
              <a:gd name="connsiteX1" fmla="*/ 3558431 w 4587713"/>
              <a:gd name="connsiteY1" fmla="*/ 3340702 h 3365369"/>
              <a:gd name="connsiteX2" fmla="*/ 3192852 w 4587713"/>
              <a:gd name="connsiteY2" fmla="*/ 3230757 h 3365369"/>
              <a:gd name="connsiteX3" fmla="*/ 665865 w 4587713"/>
              <a:gd name="connsiteY3" fmla="*/ 2868113 h 3365369"/>
              <a:gd name="connsiteX4" fmla="*/ 1030368 w 4587713"/>
              <a:gd name="connsiteY4" fmla="*/ 278268 h 3365369"/>
              <a:gd name="connsiteX5" fmla="*/ 3561412 w 4587713"/>
              <a:gd name="connsiteY5" fmla="*/ 280242 h 3365369"/>
              <a:gd name="connsiteX6" fmla="*/ 3917942 w 4587713"/>
              <a:gd name="connsiteY6" fmla="*/ 2870991 h 3365369"/>
              <a:gd name="connsiteX7" fmla="*/ 3924009 w 4587713"/>
              <a:gd name="connsiteY7" fmla="*/ 3450647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924009" y="3450647"/>
                </a:moveTo>
                <a:cubicBezTo>
                  <a:pt x="3762002" y="3396077"/>
                  <a:pt x="3677834" y="3380296"/>
                  <a:pt x="3558431" y="3340702"/>
                </a:cubicBezTo>
                <a:cubicBezTo>
                  <a:pt x="3439028" y="3301108"/>
                  <a:pt x="3323035" y="3286949"/>
                  <a:pt x="3192852" y="3230757"/>
                </a:cubicBezTo>
                <a:cubicBezTo>
                  <a:pt x="2492686" y="3511445"/>
                  <a:pt x="1202311" y="3346762"/>
                  <a:pt x="665865" y="2868113"/>
                </a:cubicBezTo>
                <a:cubicBezTo>
                  <a:pt x="-296004" y="2166556"/>
                  <a:pt x="-4598" y="721339"/>
                  <a:pt x="1030368" y="278268"/>
                </a:cubicBezTo>
                <a:cubicBezTo>
                  <a:pt x="1803919" y="-153425"/>
                  <a:pt x="2859767" y="55414"/>
                  <a:pt x="3561412" y="280242"/>
                </a:cubicBezTo>
                <a:cubicBezTo>
                  <a:pt x="4740290" y="821607"/>
                  <a:pt x="4794019" y="1907491"/>
                  <a:pt x="3917942" y="2870991"/>
                </a:cubicBezTo>
                <a:cubicBezTo>
                  <a:pt x="3902309" y="3069191"/>
                  <a:pt x="3910253" y="3268223"/>
                  <a:pt x="3924009" y="3450647"/>
                </a:cubicBezTo>
                <a:close/>
              </a:path>
              <a:path w="4587713" h="3365369" stroke="0" extrusionOk="0">
                <a:moveTo>
                  <a:pt x="3924009" y="3450647"/>
                </a:moveTo>
                <a:cubicBezTo>
                  <a:pt x="3846134" y="3432058"/>
                  <a:pt x="3691518" y="3368511"/>
                  <a:pt x="3580365" y="3347299"/>
                </a:cubicBezTo>
                <a:cubicBezTo>
                  <a:pt x="3469212" y="3326087"/>
                  <a:pt x="3347729" y="3269819"/>
                  <a:pt x="3192852" y="3230757"/>
                </a:cubicBezTo>
                <a:cubicBezTo>
                  <a:pt x="2315985" y="3433495"/>
                  <a:pt x="1249951" y="3492072"/>
                  <a:pt x="665865" y="2868113"/>
                </a:cubicBezTo>
                <a:cubicBezTo>
                  <a:pt x="-427944" y="2036558"/>
                  <a:pt x="-274136" y="905313"/>
                  <a:pt x="1030368" y="278268"/>
                </a:cubicBezTo>
                <a:cubicBezTo>
                  <a:pt x="1724174" y="-84962"/>
                  <a:pt x="2642160" y="-211809"/>
                  <a:pt x="3561412" y="280242"/>
                </a:cubicBezTo>
                <a:cubicBezTo>
                  <a:pt x="4937172" y="1066792"/>
                  <a:pt x="4891561" y="2102323"/>
                  <a:pt x="3917942" y="2870991"/>
                </a:cubicBezTo>
                <a:cubicBezTo>
                  <a:pt x="3880862" y="3091917"/>
                  <a:pt x="3933114" y="3246869"/>
                  <a:pt x="3924009" y="3450647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35533"/>
                      <a:gd name="adj2" fmla="val 5253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Prema kojem detalju možete zaključiti da je fotografija snimljena u ratno vrijeme? 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CB396E2-7F1E-4FAE-B3BD-AD176D64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2" y="1263063"/>
            <a:ext cx="6971458" cy="540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ACDD51F8-5CA8-4CFF-B8A1-332AB80804B7}"/>
              </a:ext>
            </a:extLst>
          </p:cNvPr>
          <p:cNvSpPr/>
          <p:nvPr/>
        </p:nvSpPr>
        <p:spPr>
          <a:xfrm>
            <a:off x="7183225" y="1263062"/>
            <a:ext cx="4587713" cy="3365369"/>
          </a:xfrm>
          <a:custGeom>
            <a:avLst/>
            <a:gdLst>
              <a:gd name="connsiteX0" fmla="*/ 3924009 w 4587713"/>
              <a:gd name="connsiteY0" fmla="*/ 3450647 h 3365369"/>
              <a:gd name="connsiteX1" fmla="*/ 3558431 w 4587713"/>
              <a:gd name="connsiteY1" fmla="*/ 3340702 h 3365369"/>
              <a:gd name="connsiteX2" fmla="*/ 3192852 w 4587713"/>
              <a:gd name="connsiteY2" fmla="*/ 3230757 h 3365369"/>
              <a:gd name="connsiteX3" fmla="*/ 665865 w 4587713"/>
              <a:gd name="connsiteY3" fmla="*/ 2868113 h 3365369"/>
              <a:gd name="connsiteX4" fmla="*/ 1030368 w 4587713"/>
              <a:gd name="connsiteY4" fmla="*/ 278268 h 3365369"/>
              <a:gd name="connsiteX5" fmla="*/ 3561412 w 4587713"/>
              <a:gd name="connsiteY5" fmla="*/ 280242 h 3365369"/>
              <a:gd name="connsiteX6" fmla="*/ 3917942 w 4587713"/>
              <a:gd name="connsiteY6" fmla="*/ 2870991 h 3365369"/>
              <a:gd name="connsiteX7" fmla="*/ 3924009 w 4587713"/>
              <a:gd name="connsiteY7" fmla="*/ 3450647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924009" y="3450647"/>
                </a:moveTo>
                <a:cubicBezTo>
                  <a:pt x="3762002" y="3396077"/>
                  <a:pt x="3677834" y="3380296"/>
                  <a:pt x="3558431" y="3340702"/>
                </a:cubicBezTo>
                <a:cubicBezTo>
                  <a:pt x="3439028" y="3301108"/>
                  <a:pt x="3323035" y="3286949"/>
                  <a:pt x="3192852" y="3230757"/>
                </a:cubicBezTo>
                <a:cubicBezTo>
                  <a:pt x="2492686" y="3511445"/>
                  <a:pt x="1202311" y="3346762"/>
                  <a:pt x="665865" y="2868113"/>
                </a:cubicBezTo>
                <a:cubicBezTo>
                  <a:pt x="-296004" y="2166556"/>
                  <a:pt x="-4598" y="721339"/>
                  <a:pt x="1030368" y="278268"/>
                </a:cubicBezTo>
                <a:cubicBezTo>
                  <a:pt x="1803919" y="-153425"/>
                  <a:pt x="2859767" y="55414"/>
                  <a:pt x="3561412" y="280242"/>
                </a:cubicBezTo>
                <a:cubicBezTo>
                  <a:pt x="4740290" y="821607"/>
                  <a:pt x="4794019" y="1907491"/>
                  <a:pt x="3917942" y="2870991"/>
                </a:cubicBezTo>
                <a:cubicBezTo>
                  <a:pt x="3902309" y="3069191"/>
                  <a:pt x="3910253" y="3268223"/>
                  <a:pt x="3924009" y="3450647"/>
                </a:cubicBezTo>
                <a:close/>
              </a:path>
              <a:path w="4587713" h="3365369" stroke="0" extrusionOk="0">
                <a:moveTo>
                  <a:pt x="3924009" y="3450647"/>
                </a:moveTo>
                <a:cubicBezTo>
                  <a:pt x="3846134" y="3432058"/>
                  <a:pt x="3691518" y="3368511"/>
                  <a:pt x="3580365" y="3347299"/>
                </a:cubicBezTo>
                <a:cubicBezTo>
                  <a:pt x="3469212" y="3326087"/>
                  <a:pt x="3347729" y="3269819"/>
                  <a:pt x="3192852" y="3230757"/>
                </a:cubicBezTo>
                <a:cubicBezTo>
                  <a:pt x="2315985" y="3433495"/>
                  <a:pt x="1249951" y="3492072"/>
                  <a:pt x="665865" y="2868113"/>
                </a:cubicBezTo>
                <a:cubicBezTo>
                  <a:pt x="-427944" y="2036558"/>
                  <a:pt x="-274136" y="905313"/>
                  <a:pt x="1030368" y="278268"/>
                </a:cubicBezTo>
                <a:cubicBezTo>
                  <a:pt x="1724174" y="-84962"/>
                  <a:pt x="2642160" y="-211809"/>
                  <a:pt x="3561412" y="280242"/>
                </a:cubicBezTo>
                <a:cubicBezTo>
                  <a:pt x="4937172" y="1066792"/>
                  <a:pt x="4891561" y="2102323"/>
                  <a:pt x="3917942" y="2870991"/>
                </a:cubicBezTo>
                <a:cubicBezTo>
                  <a:pt x="3880862" y="3091917"/>
                  <a:pt x="3933114" y="3246869"/>
                  <a:pt x="3924009" y="3450647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19513256">
                  <a:prstGeom prst="wedgeEllipseCallout">
                    <a:avLst>
                      <a:gd name="adj1" fmla="val 35533"/>
                      <a:gd name="adj2" fmla="val 5253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</a:rPr>
              <a:t>Imaju li ljudi mnogo stvari sa sobom i zašto? Što mislite, kakve su emocije i misli prolazile ljudima u glavi za vrijeme boravka u skloništu?</a:t>
            </a:r>
            <a:endParaRPr lang="hr-HR" sz="7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vitak: vodoravno 5">
            <a:extLst>
              <a:ext uri="{FF2B5EF4-FFF2-40B4-BE49-F238E27FC236}">
                <a16:creationId xmlns="" xmlns:a16="http://schemas.microsoft.com/office/drawing/2014/main" id="{A5B0BE8E-80BD-4830-BA8F-294B174FEC34}"/>
              </a:ext>
            </a:extLst>
          </p:cNvPr>
          <p:cNvSpPr/>
          <p:nvPr/>
        </p:nvSpPr>
        <p:spPr>
          <a:xfrm>
            <a:off x="7183226" y="5106296"/>
            <a:ext cx="3142467" cy="1558454"/>
          </a:xfrm>
          <a:custGeom>
            <a:avLst/>
            <a:gdLst>
              <a:gd name="connsiteX0" fmla="*/ 3142467 w 3142467"/>
              <a:gd name="connsiteY0" fmla="*/ 56759 h 1558454"/>
              <a:gd name="connsiteX1" fmla="*/ 3085708 w 3142467"/>
              <a:gd name="connsiteY1" fmla="*/ 113518 h 1558454"/>
              <a:gd name="connsiteX2" fmla="*/ 3085708 w 3142467"/>
              <a:gd name="connsiteY2" fmla="*/ 56759 h 1558454"/>
              <a:gd name="connsiteX3" fmla="*/ 3057329 w 3142467"/>
              <a:gd name="connsiteY3" fmla="*/ 85138 h 1558454"/>
              <a:gd name="connsiteX4" fmla="*/ 3028950 w 3142467"/>
              <a:gd name="connsiteY4" fmla="*/ 56759 h 1558454"/>
              <a:gd name="connsiteX5" fmla="*/ 3028949 w 3142467"/>
              <a:gd name="connsiteY5" fmla="*/ 113518 h 1558454"/>
              <a:gd name="connsiteX6" fmla="*/ 2404789 w 3142467"/>
              <a:gd name="connsiteY6" fmla="*/ 113518 h 1558454"/>
              <a:gd name="connsiteX7" fmla="*/ 1869795 w 3142467"/>
              <a:gd name="connsiteY7" fmla="*/ 113518 h 1558454"/>
              <a:gd name="connsiteX8" fmla="*/ 1245635 w 3142467"/>
              <a:gd name="connsiteY8" fmla="*/ 113518 h 1558454"/>
              <a:gd name="connsiteX9" fmla="*/ 651197 w 3142467"/>
              <a:gd name="connsiteY9" fmla="*/ 113518 h 1558454"/>
              <a:gd name="connsiteX10" fmla="*/ 56759 w 3142467"/>
              <a:gd name="connsiteY10" fmla="*/ 113518 h 1558454"/>
              <a:gd name="connsiteX11" fmla="*/ 0 w 3142467"/>
              <a:gd name="connsiteY11" fmla="*/ 170277 h 1558454"/>
              <a:gd name="connsiteX12" fmla="*/ 0 w 3142467"/>
              <a:gd name="connsiteY12" fmla="*/ 862614 h 1558454"/>
              <a:gd name="connsiteX13" fmla="*/ 0 w 3142467"/>
              <a:gd name="connsiteY13" fmla="*/ 1501695 h 1558454"/>
              <a:gd name="connsiteX14" fmla="*/ 56759 w 3142467"/>
              <a:gd name="connsiteY14" fmla="*/ 1558454 h 1558454"/>
              <a:gd name="connsiteX15" fmla="*/ 113518 w 3142467"/>
              <a:gd name="connsiteY15" fmla="*/ 1501695 h 1558454"/>
              <a:gd name="connsiteX16" fmla="*/ 113518 w 3142467"/>
              <a:gd name="connsiteY16" fmla="*/ 1444936 h 1558454"/>
              <a:gd name="connsiteX17" fmla="*/ 618790 w 3142467"/>
              <a:gd name="connsiteY17" fmla="*/ 1444936 h 1558454"/>
              <a:gd name="connsiteX18" fmla="*/ 1153785 w 3142467"/>
              <a:gd name="connsiteY18" fmla="*/ 1444936 h 1558454"/>
              <a:gd name="connsiteX19" fmla="*/ 1748223 w 3142467"/>
              <a:gd name="connsiteY19" fmla="*/ 1444936 h 1558454"/>
              <a:gd name="connsiteX20" fmla="*/ 2312939 w 3142467"/>
              <a:gd name="connsiteY20" fmla="*/ 1444936 h 1558454"/>
              <a:gd name="connsiteX21" fmla="*/ 3085708 w 3142467"/>
              <a:gd name="connsiteY21" fmla="*/ 1444936 h 1558454"/>
              <a:gd name="connsiteX22" fmla="*/ 3142467 w 3142467"/>
              <a:gd name="connsiteY22" fmla="*/ 1388177 h 1558454"/>
              <a:gd name="connsiteX23" fmla="*/ 3142467 w 3142467"/>
              <a:gd name="connsiteY23" fmla="*/ 709154 h 1558454"/>
              <a:gd name="connsiteX24" fmla="*/ 3142467 w 3142467"/>
              <a:gd name="connsiteY24" fmla="*/ 56759 h 1558454"/>
              <a:gd name="connsiteX25" fmla="*/ 56759 w 3142467"/>
              <a:gd name="connsiteY25" fmla="*/ 227036 h 1558454"/>
              <a:gd name="connsiteX26" fmla="*/ 113518 w 3142467"/>
              <a:gd name="connsiteY26" fmla="*/ 170277 h 1558454"/>
              <a:gd name="connsiteX27" fmla="*/ 85139 w 3142467"/>
              <a:gd name="connsiteY27" fmla="*/ 141898 h 1558454"/>
              <a:gd name="connsiteX28" fmla="*/ 56760 w 3142467"/>
              <a:gd name="connsiteY28" fmla="*/ 170277 h 1558454"/>
              <a:gd name="connsiteX29" fmla="*/ 56759 w 3142467"/>
              <a:gd name="connsiteY29" fmla="*/ 227036 h 1558454"/>
              <a:gd name="connsiteX0" fmla="*/ 56759 w 3142467"/>
              <a:gd name="connsiteY0" fmla="*/ 227036 h 1558454"/>
              <a:gd name="connsiteX1" fmla="*/ 113518 w 3142467"/>
              <a:gd name="connsiteY1" fmla="*/ 170277 h 1558454"/>
              <a:gd name="connsiteX2" fmla="*/ 85139 w 3142467"/>
              <a:gd name="connsiteY2" fmla="*/ 141898 h 1558454"/>
              <a:gd name="connsiteX3" fmla="*/ 56760 w 3142467"/>
              <a:gd name="connsiteY3" fmla="*/ 170277 h 1558454"/>
              <a:gd name="connsiteX4" fmla="*/ 56759 w 3142467"/>
              <a:gd name="connsiteY4" fmla="*/ 227036 h 1558454"/>
              <a:gd name="connsiteX5" fmla="*/ 3085708 w 3142467"/>
              <a:gd name="connsiteY5" fmla="*/ 113518 h 1558454"/>
              <a:gd name="connsiteX6" fmla="*/ 3142467 w 3142467"/>
              <a:gd name="connsiteY6" fmla="*/ 56759 h 1558454"/>
              <a:gd name="connsiteX7" fmla="*/ 3085708 w 3142467"/>
              <a:gd name="connsiteY7" fmla="*/ 0 h 1558454"/>
              <a:gd name="connsiteX8" fmla="*/ 3028949 w 3142467"/>
              <a:gd name="connsiteY8" fmla="*/ 56759 h 1558454"/>
              <a:gd name="connsiteX9" fmla="*/ 3057328 w 3142467"/>
              <a:gd name="connsiteY9" fmla="*/ 85138 h 1558454"/>
              <a:gd name="connsiteX10" fmla="*/ 3085707 w 3142467"/>
              <a:gd name="connsiteY10" fmla="*/ 56759 h 1558454"/>
              <a:gd name="connsiteX11" fmla="*/ 3085708 w 3142467"/>
              <a:gd name="connsiteY11" fmla="*/ 113518 h 1558454"/>
              <a:gd name="connsiteX0" fmla="*/ 0 w 3142467"/>
              <a:gd name="connsiteY0" fmla="*/ 170277 h 1558454"/>
              <a:gd name="connsiteX1" fmla="*/ 56759 w 3142467"/>
              <a:gd name="connsiteY1" fmla="*/ 113518 h 1558454"/>
              <a:gd name="connsiteX2" fmla="*/ 562031 w 3142467"/>
              <a:gd name="connsiteY2" fmla="*/ 113518 h 1558454"/>
              <a:gd name="connsiteX3" fmla="*/ 1067304 w 3142467"/>
              <a:gd name="connsiteY3" fmla="*/ 113518 h 1558454"/>
              <a:gd name="connsiteX4" fmla="*/ 1661742 w 3142467"/>
              <a:gd name="connsiteY4" fmla="*/ 113518 h 1558454"/>
              <a:gd name="connsiteX5" fmla="*/ 2226458 w 3142467"/>
              <a:gd name="connsiteY5" fmla="*/ 113518 h 1558454"/>
              <a:gd name="connsiteX6" fmla="*/ 3028949 w 3142467"/>
              <a:gd name="connsiteY6" fmla="*/ 113518 h 1558454"/>
              <a:gd name="connsiteX7" fmla="*/ 3028949 w 3142467"/>
              <a:gd name="connsiteY7" fmla="*/ 56759 h 1558454"/>
              <a:gd name="connsiteX8" fmla="*/ 3085708 w 3142467"/>
              <a:gd name="connsiteY8" fmla="*/ 0 h 1558454"/>
              <a:gd name="connsiteX9" fmla="*/ 3142467 w 3142467"/>
              <a:gd name="connsiteY9" fmla="*/ 56759 h 1558454"/>
              <a:gd name="connsiteX10" fmla="*/ 3142467 w 3142467"/>
              <a:gd name="connsiteY10" fmla="*/ 735782 h 1558454"/>
              <a:gd name="connsiteX11" fmla="*/ 3142467 w 3142467"/>
              <a:gd name="connsiteY11" fmla="*/ 1388177 h 1558454"/>
              <a:gd name="connsiteX12" fmla="*/ 3085708 w 3142467"/>
              <a:gd name="connsiteY12" fmla="*/ 1444936 h 1558454"/>
              <a:gd name="connsiteX13" fmla="*/ 2491270 w 3142467"/>
              <a:gd name="connsiteY13" fmla="*/ 1444936 h 1558454"/>
              <a:gd name="connsiteX14" fmla="*/ 1956276 w 3142467"/>
              <a:gd name="connsiteY14" fmla="*/ 1444936 h 1558454"/>
              <a:gd name="connsiteX15" fmla="*/ 1391560 w 3142467"/>
              <a:gd name="connsiteY15" fmla="*/ 1444936 h 1558454"/>
              <a:gd name="connsiteX16" fmla="*/ 826844 w 3142467"/>
              <a:gd name="connsiteY16" fmla="*/ 1444936 h 1558454"/>
              <a:gd name="connsiteX17" fmla="*/ 113518 w 3142467"/>
              <a:gd name="connsiteY17" fmla="*/ 1444936 h 1558454"/>
              <a:gd name="connsiteX18" fmla="*/ 113518 w 3142467"/>
              <a:gd name="connsiteY18" fmla="*/ 1501695 h 1558454"/>
              <a:gd name="connsiteX19" fmla="*/ 56759 w 3142467"/>
              <a:gd name="connsiteY19" fmla="*/ 1558454 h 1558454"/>
              <a:gd name="connsiteX20" fmla="*/ 0 w 3142467"/>
              <a:gd name="connsiteY20" fmla="*/ 1501695 h 1558454"/>
              <a:gd name="connsiteX21" fmla="*/ 0 w 3142467"/>
              <a:gd name="connsiteY21" fmla="*/ 849300 h 1558454"/>
              <a:gd name="connsiteX22" fmla="*/ 0 w 3142467"/>
              <a:gd name="connsiteY22" fmla="*/ 170277 h 1558454"/>
              <a:gd name="connsiteX23" fmla="*/ 3028949 w 3142467"/>
              <a:gd name="connsiteY23" fmla="*/ 113518 h 1558454"/>
              <a:gd name="connsiteX24" fmla="*/ 3085708 w 3142467"/>
              <a:gd name="connsiteY24" fmla="*/ 113518 h 1558454"/>
              <a:gd name="connsiteX25" fmla="*/ 3142467 w 3142467"/>
              <a:gd name="connsiteY25" fmla="*/ 56759 h 1558454"/>
              <a:gd name="connsiteX26" fmla="*/ 3085708 w 3142467"/>
              <a:gd name="connsiteY26" fmla="*/ 113518 h 1558454"/>
              <a:gd name="connsiteX27" fmla="*/ 3085708 w 3142467"/>
              <a:gd name="connsiteY27" fmla="*/ 56759 h 1558454"/>
              <a:gd name="connsiteX28" fmla="*/ 3057329 w 3142467"/>
              <a:gd name="connsiteY28" fmla="*/ 85138 h 1558454"/>
              <a:gd name="connsiteX29" fmla="*/ 3028950 w 3142467"/>
              <a:gd name="connsiteY29" fmla="*/ 56759 h 1558454"/>
              <a:gd name="connsiteX30" fmla="*/ 56759 w 3142467"/>
              <a:gd name="connsiteY30" fmla="*/ 227036 h 1558454"/>
              <a:gd name="connsiteX31" fmla="*/ 56759 w 3142467"/>
              <a:gd name="connsiteY31" fmla="*/ 170277 h 1558454"/>
              <a:gd name="connsiteX32" fmla="*/ 85138 w 3142467"/>
              <a:gd name="connsiteY32" fmla="*/ 141898 h 1558454"/>
              <a:gd name="connsiteX33" fmla="*/ 113517 w 3142467"/>
              <a:gd name="connsiteY33" fmla="*/ 170277 h 1558454"/>
              <a:gd name="connsiteX34" fmla="*/ 56758 w 3142467"/>
              <a:gd name="connsiteY34" fmla="*/ 227036 h 1558454"/>
              <a:gd name="connsiteX35" fmla="*/ -1 w 3142467"/>
              <a:gd name="connsiteY35" fmla="*/ 170277 h 1558454"/>
              <a:gd name="connsiteX36" fmla="*/ 113518 w 3142467"/>
              <a:gd name="connsiteY36" fmla="*/ 170277 h 1558454"/>
              <a:gd name="connsiteX37" fmla="*/ 113518 w 3142467"/>
              <a:gd name="connsiteY37" fmla="*/ 820353 h 1558454"/>
              <a:gd name="connsiteX38" fmla="*/ 113518 w 3142467"/>
              <a:gd name="connsiteY38" fmla="*/ 1444936 h 155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142467" h="1558454" stroke="0" extrusionOk="0">
                <a:moveTo>
                  <a:pt x="3142467" y="56759"/>
                </a:moveTo>
                <a:cubicBezTo>
                  <a:pt x="3123912" y="76940"/>
                  <a:pt x="3100427" y="100489"/>
                  <a:pt x="3085708" y="113518"/>
                </a:cubicBezTo>
                <a:cubicBezTo>
                  <a:pt x="3083427" y="93256"/>
                  <a:pt x="3085834" y="74019"/>
                  <a:pt x="3085708" y="56759"/>
                </a:cubicBezTo>
                <a:cubicBezTo>
                  <a:pt x="3087010" y="74094"/>
                  <a:pt x="3072768" y="85567"/>
                  <a:pt x="3057329" y="85138"/>
                </a:cubicBezTo>
                <a:cubicBezTo>
                  <a:pt x="3043182" y="88152"/>
                  <a:pt x="3026488" y="72570"/>
                  <a:pt x="3028950" y="56759"/>
                </a:cubicBezTo>
                <a:cubicBezTo>
                  <a:pt x="3027893" y="74123"/>
                  <a:pt x="3026955" y="98626"/>
                  <a:pt x="3028949" y="113518"/>
                </a:cubicBezTo>
                <a:cubicBezTo>
                  <a:pt x="2757819" y="128475"/>
                  <a:pt x="2578500" y="125950"/>
                  <a:pt x="2404789" y="113518"/>
                </a:cubicBezTo>
                <a:cubicBezTo>
                  <a:pt x="2231078" y="101086"/>
                  <a:pt x="1979754" y="92477"/>
                  <a:pt x="1869795" y="113518"/>
                </a:cubicBezTo>
                <a:cubicBezTo>
                  <a:pt x="1759836" y="134559"/>
                  <a:pt x="1451349" y="112217"/>
                  <a:pt x="1245635" y="113518"/>
                </a:cubicBezTo>
                <a:cubicBezTo>
                  <a:pt x="1039921" y="114819"/>
                  <a:pt x="838125" y="131198"/>
                  <a:pt x="651197" y="113518"/>
                </a:cubicBezTo>
                <a:cubicBezTo>
                  <a:pt x="464269" y="95838"/>
                  <a:pt x="340181" y="87093"/>
                  <a:pt x="56759" y="113518"/>
                </a:cubicBezTo>
                <a:cubicBezTo>
                  <a:pt x="29032" y="109896"/>
                  <a:pt x="-3483" y="140489"/>
                  <a:pt x="0" y="170277"/>
                </a:cubicBezTo>
                <a:cubicBezTo>
                  <a:pt x="15082" y="373300"/>
                  <a:pt x="8555" y="560985"/>
                  <a:pt x="0" y="862614"/>
                </a:cubicBezTo>
                <a:cubicBezTo>
                  <a:pt x="-8555" y="1164243"/>
                  <a:pt x="28027" y="1268075"/>
                  <a:pt x="0" y="1501695"/>
                </a:cubicBezTo>
                <a:cubicBezTo>
                  <a:pt x="-3796" y="1529664"/>
                  <a:pt x="21445" y="1552852"/>
                  <a:pt x="56759" y="1558454"/>
                </a:cubicBezTo>
                <a:cubicBezTo>
                  <a:pt x="83546" y="1558008"/>
                  <a:pt x="117040" y="1535037"/>
                  <a:pt x="113518" y="1501695"/>
                </a:cubicBezTo>
                <a:cubicBezTo>
                  <a:pt x="115026" y="1490095"/>
                  <a:pt x="114549" y="1460786"/>
                  <a:pt x="113518" y="1444936"/>
                </a:cubicBezTo>
                <a:cubicBezTo>
                  <a:pt x="220300" y="1443542"/>
                  <a:pt x="516753" y="1437464"/>
                  <a:pt x="618790" y="1444936"/>
                </a:cubicBezTo>
                <a:cubicBezTo>
                  <a:pt x="720827" y="1452408"/>
                  <a:pt x="951068" y="1466612"/>
                  <a:pt x="1153785" y="1444936"/>
                </a:cubicBezTo>
                <a:cubicBezTo>
                  <a:pt x="1356503" y="1423260"/>
                  <a:pt x="1465539" y="1458826"/>
                  <a:pt x="1748223" y="1444936"/>
                </a:cubicBezTo>
                <a:cubicBezTo>
                  <a:pt x="2030907" y="1431046"/>
                  <a:pt x="2157283" y="1448123"/>
                  <a:pt x="2312939" y="1444936"/>
                </a:cubicBezTo>
                <a:cubicBezTo>
                  <a:pt x="2468595" y="1441749"/>
                  <a:pt x="2903413" y="1462843"/>
                  <a:pt x="3085708" y="1444936"/>
                </a:cubicBezTo>
                <a:cubicBezTo>
                  <a:pt x="3117822" y="1444143"/>
                  <a:pt x="3141983" y="1418782"/>
                  <a:pt x="3142467" y="1388177"/>
                </a:cubicBezTo>
                <a:cubicBezTo>
                  <a:pt x="3146344" y="1155544"/>
                  <a:pt x="3150353" y="987957"/>
                  <a:pt x="3142467" y="709154"/>
                </a:cubicBezTo>
                <a:cubicBezTo>
                  <a:pt x="3134581" y="430351"/>
                  <a:pt x="3166477" y="281967"/>
                  <a:pt x="3142467" y="56759"/>
                </a:cubicBezTo>
                <a:close/>
                <a:moveTo>
                  <a:pt x="56759" y="227036"/>
                </a:moveTo>
                <a:cubicBezTo>
                  <a:pt x="83565" y="227378"/>
                  <a:pt x="115872" y="200247"/>
                  <a:pt x="113518" y="170277"/>
                </a:cubicBezTo>
                <a:cubicBezTo>
                  <a:pt x="113286" y="157286"/>
                  <a:pt x="99440" y="141072"/>
                  <a:pt x="85139" y="141898"/>
                </a:cubicBezTo>
                <a:cubicBezTo>
                  <a:pt x="70701" y="140105"/>
                  <a:pt x="56432" y="153858"/>
                  <a:pt x="56760" y="170277"/>
                </a:cubicBezTo>
                <a:cubicBezTo>
                  <a:pt x="55312" y="187891"/>
                  <a:pt x="59257" y="207270"/>
                  <a:pt x="56759" y="227036"/>
                </a:cubicBezTo>
                <a:close/>
              </a:path>
              <a:path w="3142467" h="1558454" fill="darkenLess" stroke="0" extrusionOk="0">
                <a:moveTo>
                  <a:pt x="56759" y="227036"/>
                </a:moveTo>
                <a:cubicBezTo>
                  <a:pt x="89682" y="229259"/>
                  <a:pt x="115070" y="205576"/>
                  <a:pt x="113518" y="170277"/>
                </a:cubicBezTo>
                <a:cubicBezTo>
                  <a:pt x="112096" y="151817"/>
                  <a:pt x="97936" y="144335"/>
                  <a:pt x="85139" y="141898"/>
                </a:cubicBezTo>
                <a:cubicBezTo>
                  <a:pt x="69592" y="141164"/>
                  <a:pt x="55897" y="154081"/>
                  <a:pt x="56760" y="170277"/>
                </a:cubicBezTo>
                <a:cubicBezTo>
                  <a:pt x="52853" y="188952"/>
                  <a:pt x="55415" y="205580"/>
                  <a:pt x="56759" y="227036"/>
                </a:cubicBezTo>
                <a:close/>
                <a:moveTo>
                  <a:pt x="3085708" y="113518"/>
                </a:moveTo>
                <a:cubicBezTo>
                  <a:pt x="3117986" y="114097"/>
                  <a:pt x="3143282" y="86963"/>
                  <a:pt x="3142467" y="56759"/>
                </a:cubicBezTo>
                <a:cubicBezTo>
                  <a:pt x="3139462" y="25114"/>
                  <a:pt x="3119278" y="6855"/>
                  <a:pt x="3085708" y="0"/>
                </a:cubicBezTo>
                <a:cubicBezTo>
                  <a:pt x="3058096" y="-1509"/>
                  <a:pt x="3035949" y="24059"/>
                  <a:pt x="3028949" y="56759"/>
                </a:cubicBezTo>
                <a:cubicBezTo>
                  <a:pt x="3028564" y="71494"/>
                  <a:pt x="3042787" y="83841"/>
                  <a:pt x="3057328" y="85138"/>
                </a:cubicBezTo>
                <a:cubicBezTo>
                  <a:pt x="3075475" y="82633"/>
                  <a:pt x="3084661" y="75146"/>
                  <a:pt x="3085707" y="56759"/>
                </a:cubicBezTo>
                <a:cubicBezTo>
                  <a:pt x="3085893" y="74434"/>
                  <a:pt x="3083964" y="95147"/>
                  <a:pt x="3085708" y="113518"/>
                </a:cubicBezTo>
                <a:close/>
              </a:path>
              <a:path w="3142467" h="1558454" fill="none" extrusionOk="0">
                <a:moveTo>
                  <a:pt x="0" y="170277"/>
                </a:moveTo>
                <a:cubicBezTo>
                  <a:pt x="1671" y="138031"/>
                  <a:pt x="21449" y="113364"/>
                  <a:pt x="56759" y="113518"/>
                </a:cubicBezTo>
                <a:cubicBezTo>
                  <a:pt x="205835" y="131054"/>
                  <a:pt x="331163" y="127473"/>
                  <a:pt x="562031" y="113518"/>
                </a:cubicBezTo>
                <a:cubicBezTo>
                  <a:pt x="792899" y="99563"/>
                  <a:pt x="841353" y="101554"/>
                  <a:pt x="1067304" y="113518"/>
                </a:cubicBezTo>
                <a:cubicBezTo>
                  <a:pt x="1293255" y="125482"/>
                  <a:pt x="1491814" y="108971"/>
                  <a:pt x="1661742" y="113518"/>
                </a:cubicBezTo>
                <a:cubicBezTo>
                  <a:pt x="1831670" y="118065"/>
                  <a:pt x="2010107" y="121468"/>
                  <a:pt x="2226458" y="113518"/>
                </a:cubicBezTo>
                <a:cubicBezTo>
                  <a:pt x="2442809" y="105568"/>
                  <a:pt x="2852690" y="137328"/>
                  <a:pt x="3028949" y="113518"/>
                </a:cubicBezTo>
                <a:cubicBezTo>
                  <a:pt x="3027107" y="96827"/>
                  <a:pt x="3029861" y="83455"/>
                  <a:pt x="3028949" y="56759"/>
                </a:cubicBezTo>
                <a:cubicBezTo>
                  <a:pt x="3026618" y="21162"/>
                  <a:pt x="3052502" y="-2169"/>
                  <a:pt x="3085708" y="0"/>
                </a:cubicBezTo>
                <a:cubicBezTo>
                  <a:pt x="3112828" y="3221"/>
                  <a:pt x="3136631" y="22962"/>
                  <a:pt x="3142467" y="56759"/>
                </a:cubicBezTo>
                <a:cubicBezTo>
                  <a:pt x="3149182" y="204656"/>
                  <a:pt x="3165366" y="450343"/>
                  <a:pt x="3142467" y="735782"/>
                </a:cubicBezTo>
                <a:cubicBezTo>
                  <a:pt x="3119568" y="1021221"/>
                  <a:pt x="3113787" y="1179066"/>
                  <a:pt x="3142467" y="1388177"/>
                </a:cubicBezTo>
                <a:cubicBezTo>
                  <a:pt x="3144729" y="1419954"/>
                  <a:pt x="3120869" y="1445116"/>
                  <a:pt x="3085708" y="1444936"/>
                </a:cubicBezTo>
                <a:cubicBezTo>
                  <a:pt x="2930638" y="1444444"/>
                  <a:pt x="2713606" y="1416676"/>
                  <a:pt x="2491270" y="1444936"/>
                </a:cubicBezTo>
                <a:cubicBezTo>
                  <a:pt x="2268934" y="1473196"/>
                  <a:pt x="2091507" y="1421059"/>
                  <a:pt x="1956276" y="1444936"/>
                </a:cubicBezTo>
                <a:cubicBezTo>
                  <a:pt x="1821045" y="1468813"/>
                  <a:pt x="1514454" y="1443743"/>
                  <a:pt x="1391560" y="1444936"/>
                </a:cubicBezTo>
                <a:cubicBezTo>
                  <a:pt x="1268666" y="1446129"/>
                  <a:pt x="1013797" y="1429763"/>
                  <a:pt x="826844" y="1444936"/>
                </a:cubicBezTo>
                <a:cubicBezTo>
                  <a:pt x="639891" y="1460109"/>
                  <a:pt x="435098" y="1472478"/>
                  <a:pt x="113518" y="1444936"/>
                </a:cubicBezTo>
                <a:cubicBezTo>
                  <a:pt x="116164" y="1464820"/>
                  <a:pt x="112368" y="1482977"/>
                  <a:pt x="113518" y="1501695"/>
                </a:cubicBezTo>
                <a:cubicBezTo>
                  <a:pt x="116258" y="1537202"/>
                  <a:pt x="91343" y="1564368"/>
                  <a:pt x="56759" y="1558454"/>
                </a:cubicBezTo>
                <a:cubicBezTo>
                  <a:pt x="23876" y="1555636"/>
                  <a:pt x="-359" y="1528653"/>
                  <a:pt x="0" y="1501695"/>
                </a:cubicBezTo>
                <a:cubicBezTo>
                  <a:pt x="26633" y="1299126"/>
                  <a:pt x="22537" y="1100341"/>
                  <a:pt x="0" y="849300"/>
                </a:cubicBezTo>
                <a:cubicBezTo>
                  <a:pt x="-22537" y="598260"/>
                  <a:pt x="-17935" y="355709"/>
                  <a:pt x="0" y="170277"/>
                </a:cubicBezTo>
                <a:close/>
                <a:moveTo>
                  <a:pt x="3028949" y="113518"/>
                </a:moveTo>
                <a:cubicBezTo>
                  <a:pt x="3050769" y="113116"/>
                  <a:pt x="3071746" y="113045"/>
                  <a:pt x="3085708" y="113518"/>
                </a:cubicBezTo>
                <a:cubicBezTo>
                  <a:pt x="3117340" y="110255"/>
                  <a:pt x="3144857" y="88387"/>
                  <a:pt x="3142467" y="56759"/>
                </a:cubicBezTo>
                <a:moveTo>
                  <a:pt x="3085708" y="113518"/>
                </a:moveTo>
                <a:cubicBezTo>
                  <a:pt x="3087042" y="99928"/>
                  <a:pt x="3083606" y="70956"/>
                  <a:pt x="3085708" y="56759"/>
                </a:cubicBezTo>
                <a:cubicBezTo>
                  <a:pt x="3083613" y="74290"/>
                  <a:pt x="3072742" y="83321"/>
                  <a:pt x="3057329" y="85138"/>
                </a:cubicBezTo>
                <a:cubicBezTo>
                  <a:pt x="3042059" y="87364"/>
                  <a:pt x="3028550" y="72643"/>
                  <a:pt x="3028950" y="56759"/>
                </a:cubicBezTo>
                <a:moveTo>
                  <a:pt x="56759" y="227036"/>
                </a:moveTo>
                <a:cubicBezTo>
                  <a:pt x="55032" y="205791"/>
                  <a:pt x="59023" y="191733"/>
                  <a:pt x="56759" y="170277"/>
                </a:cubicBezTo>
                <a:cubicBezTo>
                  <a:pt x="57189" y="155631"/>
                  <a:pt x="68980" y="142991"/>
                  <a:pt x="85138" y="141898"/>
                </a:cubicBezTo>
                <a:cubicBezTo>
                  <a:pt x="103556" y="141770"/>
                  <a:pt x="109848" y="153377"/>
                  <a:pt x="113517" y="170277"/>
                </a:cubicBezTo>
                <a:cubicBezTo>
                  <a:pt x="111738" y="202392"/>
                  <a:pt x="85119" y="224414"/>
                  <a:pt x="56758" y="227036"/>
                </a:cubicBezTo>
                <a:cubicBezTo>
                  <a:pt x="23878" y="231681"/>
                  <a:pt x="-260" y="196427"/>
                  <a:pt x="-1" y="170277"/>
                </a:cubicBezTo>
                <a:moveTo>
                  <a:pt x="113518" y="170277"/>
                </a:moveTo>
                <a:cubicBezTo>
                  <a:pt x="128913" y="395472"/>
                  <a:pt x="96982" y="639721"/>
                  <a:pt x="113518" y="820353"/>
                </a:cubicBezTo>
                <a:cubicBezTo>
                  <a:pt x="130054" y="1000985"/>
                  <a:pt x="89336" y="1244748"/>
                  <a:pt x="113518" y="1444936"/>
                </a:cubicBezTo>
              </a:path>
              <a:path w="3142467" h="1558454" fill="none" stroke="0" extrusionOk="0">
                <a:moveTo>
                  <a:pt x="0" y="170277"/>
                </a:moveTo>
                <a:cubicBezTo>
                  <a:pt x="-5033" y="135288"/>
                  <a:pt x="28414" y="119562"/>
                  <a:pt x="56759" y="113518"/>
                </a:cubicBezTo>
                <a:cubicBezTo>
                  <a:pt x="220960" y="117391"/>
                  <a:pt x="445794" y="127220"/>
                  <a:pt x="710641" y="113518"/>
                </a:cubicBezTo>
                <a:cubicBezTo>
                  <a:pt x="975488" y="99816"/>
                  <a:pt x="1085572" y="132464"/>
                  <a:pt x="1215913" y="113518"/>
                </a:cubicBezTo>
                <a:cubicBezTo>
                  <a:pt x="1346254" y="94572"/>
                  <a:pt x="1607918" y="97895"/>
                  <a:pt x="1750907" y="113518"/>
                </a:cubicBezTo>
                <a:cubicBezTo>
                  <a:pt x="1893896" y="129141"/>
                  <a:pt x="2086895" y="143143"/>
                  <a:pt x="2404789" y="113518"/>
                </a:cubicBezTo>
                <a:cubicBezTo>
                  <a:pt x="2722683" y="83893"/>
                  <a:pt x="2871534" y="93985"/>
                  <a:pt x="3028949" y="113518"/>
                </a:cubicBezTo>
                <a:cubicBezTo>
                  <a:pt x="3029221" y="86654"/>
                  <a:pt x="3028980" y="84094"/>
                  <a:pt x="3028949" y="56759"/>
                </a:cubicBezTo>
                <a:cubicBezTo>
                  <a:pt x="3026716" y="27260"/>
                  <a:pt x="3052450" y="318"/>
                  <a:pt x="3085708" y="0"/>
                </a:cubicBezTo>
                <a:cubicBezTo>
                  <a:pt x="3119941" y="6998"/>
                  <a:pt x="3140817" y="25753"/>
                  <a:pt x="3142467" y="56759"/>
                </a:cubicBezTo>
                <a:cubicBezTo>
                  <a:pt x="3153314" y="188767"/>
                  <a:pt x="3138539" y="428744"/>
                  <a:pt x="3142467" y="682525"/>
                </a:cubicBezTo>
                <a:cubicBezTo>
                  <a:pt x="3146395" y="936306"/>
                  <a:pt x="3124531" y="1105341"/>
                  <a:pt x="3142467" y="1388177"/>
                </a:cubicBezTo>
                <a:cubicBezTo>
                  <a:pt x="3139865" y="1423231"/>
                  <a:pt x="3117709" y="1444510"/>
                  <a:pt x="3085708" y="1444936"/>
                </a:cubicBezTo>
                <a:cubicBezTo>
                  <a:pt x="2858153" y="1460711"/>
                  <a:pt x="2742160" y="1464490"/>
                  <a:pt x="2580436" y="1444936"/>
                </a:cubicBezTo>
                <a:cubicBezTo>
                  <a:pt x="2418712" y="1425382"/>
                  <a:pt x="2104906" y="1428494"/>
                  <a:pt x="1926554" y="1444936"/>
                </a:cubicBezTo>
                <a:cubicBezTo>
                  <a:pt x="1748202" y="1461378"/>
                  <a:pt x="1524284" y="1453113"/>
                  <a:pt x="1391560" y="1444936"/>
                </a:cubicBezTo>
                <a:cubicBezTo>
                  <a:pt x="1258836" y="1436759"/>
                  <a:pt x="1018633" y="1447367"/>
                  <a:pt x="797122" y="1444936"/>
                </a:cubicBezTo>
                <a:cubicBezTo>
                  <a:pt x="575611" y="1442505"/>
                  <a:pt x="336572" y="1412365"/>
                  <a:pt x="113518" y="1444936"/>
                </a:cubicBezTo>
                <a:cubicBezTo>
                  <a:pt x="115097" y="1463898"/>
                  <a:pt x="113220" y="1479895"/>
                  <a:pt x="113518" y="1501695"/>
                </a:cubicBezTo>
                <a:cubicBezTo>
                  <a:pt x="107994" y="1533958"/>
                  <a:pt x="93751" y="1559761"/>
                  <a:pt x="56759" y="1558454"/>
                </a:cubicBezTo>
                <a:cubicBezTo>
                  <a:pt x="25635" y="1559830"/>
                  <a:pt x="2460" y="1531335"/>
                  <a:pt x="0" y="1501695"/>
                </a:cubicBezTo>
                <a:cubicBezTo>
                  <a:pt x="9334" y="1170799"/>
                  <a:pt x="10233" y="1027523"/>
                  <a:pt x="0" y="809358"/>
                </a:cubicBezTo>
                <a:cubicBezTo>
                  <a:pt x="-10233" y="591193"/>
                  <a:pt x="-10277" y="434850"/>
                  <a:pt x="0" y="170277"/>
                </a:cubicBezTo>
                <a:close/>
                <a:moveTo>
                  <a:pt x="3028949" y="113518"/>
                </a:moveTo>
                <a:cubicBezTo>
                  <a:pt x="3056942" y="116092"/>
                  <a:pt x="3073675" y="113522"/>
                  <a:pt x="3085708" y="113518"/>
                </a:cubicBezTo>
                <a:cubicBezTo>
                  <a:pt x="3117361" y="117988"/>
                  <a:pt x="3136611" y="87609"/>
                  <a:pt x="3142467" y="56759"/>
                </a:cubicBezTo>
                <a:moveTo>
                  <a:pt x="3085708" y="113518"/>
                </a:moveTo>
                <a:cubicBezTo>
                  <a:pt x="3086559" y="90745"/>
                  <a:pt x="3088457" y="84082"/>
                  <a:pt x="3085708" y="56759"/>
                </a:cubicBezTo>
                <a:cubicBezTo>
                  <a:pt x="3086737" y="72866"/>
                  <a:pt x="3071177" y="83881"/>
                  <a:pt x="3057329" y="85138"/>
                </a:cubicBezTo>
                <a:cubicBezTo>
                  <a:pt x="3043891" y="85619"/>
                  <a:pt x="3026908" y="72462"/>
                  <a:pt x="3028950" y="56759"/>
                </a:cubicBezTo>
                <a:moveTo>
                  <a:pt x="56759" y="227036"/>
                </a:moveTo>
                <a:cubicBezTo>
                  <a:pt x="55280" y="204846"/>
                  <a:pt x="59572" y="182623"/>
                  <a:pt x="56759" y="170277"/>
                </a:cubicBezTo>
                <a:cubicBezTo>
                  <a:pt x="55761" y="152379"/>
                  <a:pt x="70579" y="138614"/>
                  <a:pt x="85138" y="141898"/>
                </a:cubicBezTo>
                <a:cubicBezTo>
                  <a:pt x="101355" y="142326"/>
                  <a:pt x="115212" y="155248"/>
                  <a:pt x="113517" y="170277"/>
                </a:cubicBezTo>
                <a:cubicBezTo>
                  <a:pt x="110360" y="194873"/>
                  <a:pt x="90179" y="225933"/>
                  <a:pt x="56758" y="227036"/>
                </a:cubicBezTo>
                <a:cubicBezTo>
                  <a:pt x="24010" y="230746"/>
                  <a:pt x="1104" y="198530"/>
                  <a:pt x="-1" y="170277"/>
                </a:cubicBezTo>
                <a:moveTo>
                  <a:pt x="113518" y="170277"/>
                </a:moveTo>
                <a:cubicBezTo>
                  <a:pt x="91814" y="299314"/>
                  <a:pt x="123560" y="506298"/>
                  <a:pt x="113518" y="794860"/>
                </a:cubicBezTo>
                <a:cubicBezTo>
                  <a:pt x="103476" y="1083422"/>
                  <a:pt x="86079" y="1270991"/>
                  <a:pt x="113518" y="1444936"/>
                </a:cubicBezTo>
              </a:path>
            </a:pathLst>
          </a:custGeom>
          <a:blipFill dpi="0" rotWithShape="1">
            <a:blip r:embed="rId6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>
                <a:solidFill>
                  <a:schemeClr val="tx1"/>
                </a:solidFill>
                <a:effectLst/>
              </a:rPr>
              <a:t>Jedan osječki podrum za vrijeme </a:t>
            </a:r>
            <a:r>
              <a:rPr lang="pl-PL" sz="2400" b="1" i="0" dirty="0" smtClean="0">
                <a:solidFill>
                  <a:schemeClr val="tx1"/>
                </a:solidFill>
                <a:effectLst/>
              </a:rPr>
              <a:t>uzbune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2449429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="" xmlns:a16="http://schemas.microsoft.com/office/drawing/2014/main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Stradanja stanovništva</a:t>
            </a:r>
          </a:p>
        </p:txBody>
      </p:sp>
    </p:spTree>
    <p:extLst>
      <p:ext uri="{BB962C8B-B14F-4D97-AF65-F5344CB8AC3E}">
        <p14:creationId xmlns="" xmlns:p14="http://schemas.microsoft.com/office/powerpoint/2010/main" val="377708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C9ABE0C-F8C8-4523-BB8A-29B78D2B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9" y="1244338"/>
            <a:ext cx="6098635" cy="561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="" xmlns:a16="http://schemas.microsoft.com/office/drawing/2014/main" id="{AECF85BB-F5D1-496C-A541-4E94DE90B9FF}"/>
              </a:ext>
            </a:extLst>
          </p:cNvPr>
          <p:cNvSpPr/>
          <p:nvPr/>
        </p:nvSpPr>
        <p:spPr>
          <a:xfrm>
            <a:off x="6853287" y="5326144"/>
            <a:ext cx="4975547" cy="1414019"/>
          </a:xfrm>
          <a:custGeom>
            <a:avLst/>
            <a:gdLst>
              <a:gd name="connsiteX0" fmla="*/ 176752 w 4975547"/>
              <a:gd name="connsiteY0" fmla="*/ 176752 h 1414019"/>
              <a:gd name="connsiteX1" fmla="*/ 744603 w 4975547"/>
              <a:gd name="connsiteY1" fmla="*/ 176752 h 1414019"/>
              <a:gd name="connsiteX2" fmla="*/ 1358674 w 4975547"/>
              <a:gd name="connsiteY2" fmla="*/ 176752 h 1414019"/>
              <a:gd name="connsiteX3" fmla="*/ 2018966 w 4975547"/>
              <a:gd name="connsiteY3" fmla="*/ 176752 h 1414019"/>
              <a:gd name="connsiteX4" fmla="*/ 2540597 w 4975547"/>
              <a:gd name="connsiteY4" fmla="*/ 176752 h 1414019"/>
              <a:gd name="connsiteX5" fmla="*/ 3247109 w 4975547"/>
              <a:gd name="connsiteY5" fmla="*/ 176752 h 1414019"/>
              <a:gd name="connsiteX6" fmla="*/ 3999842 w 4975547"/>
              <a:gd name="connsiteY6" fmla="*/ 176752 h 1414019"/>
              <a:gd name="connsiteX7" fmla="*/ 4798795 w 4975547"/>
              <a:gd name="connsiteY7" fmla="*/ 176752 h 1414019"/>
              <a:gd name="connsiteX8" fmla="*/ 4798795 w 4975547"/>
              <a:gd name="connsiteY8" fmla="*/ 675194 h 1414019"/>
              <a:gd name="connsiteX9" fmla="*/ 4798795 w 4975547"/>
              <a:gd name="connsiteY9" fmla="*/ 1237267 h 1414019"/>
              <a:gd name="connsiteX10" fmla="*/ 4277164 w 4975547"/>
              <a:gd name="connsiteY10" fmla="*/ 1237267 h 1414019"/>
              <a:gd name="connsiteX11" fmla="*/ 3663093 w 4975547"/>
              <a:gd name="connsiteY11" fmla="*/ 1237267 h 1414019"/>
              <a:gd name="connsiteX12" fmla="*/ 3095242 w 4975547"/>
              <a:gd name="connsiteY12" fmla="*/ 1237267 h 1414019"/>
              <a:gd name="connsiteX13" fmla="*/ 2342509 w 4975547"/>
              <a:gd name="connsiteY13" fmla="*/ 1237267 h 1414019"/>
              <a:gd name="connsiteX14" fmla="*/ 1820879 w 4975547"/>
              <a:gd name="connsiteY14" fmla="*/ 1237267 h 1414019"/>
              <a:gd name="connsiteX15" fmla="*/ 1114366 w 4975547"/>
              <a:gd name="connsiteY15" fmla="*/ 1237267 h 1414019"/>
              <a:gd name="connsiteX16" fmla="*/ 176752 w 4975547"/>
              <a:gd name="connsiteY16" fmla="*/ 1237267 h 1414019"/>
              <a:gd name="connsiteX17" fmla="*/ 176752 w 4975547"/>
              <a:gd name="connsiteY17" fmla="*/ 717615 h 1414019"/>
              <a:gd name="connsiteX18" fmla="*/ 176752 w 4975547"/>
              <a:gd name="connsiteY18" fmla="*/ 176752 h 1414019"/>
              <a:gd name="connsiteX0" fmla="*/ 0 w 4975547"/>
              <a:gd name="connsiteY0" fmla="*/ 0 h 1414019"/>
              <a:gd name="connsiteX1" fmla="*/ 671699 w 4975547"/>
              <a:gd name="connsiteY1" fmla="*/ 0 h 1414019"/>
              <a:gd name="connsiteX2" fmla="*/ 1243887 w 4975547"/>
              <a:gd name="connsiteY2" fmla="*/ 0 h 1414019"/>
              <a:gd name="connsiteX3" fmla="*/ 1965341 w 4975547"/>
              <a:gd name="connsiteY3" fmla="*/ 0 h 1414019"/>
              <a:gd name="connsiteX4" fmla="*/ 2637040 w 4975547"/>
              <a:gd name="connsiteY4" fmla="*/ 0 h 1414019"/>
              <a:gd name="connsiteX5" fmla="*/ 3209228 w 4975547"/>
              <a:gd name="connsiteY5" fmla="*/ 0 h 1414019"/>
              <a:gd name="connsiteX6" fmla="*/ 3880927 w 4975547"/>
              <a:gd name="connsiteY6" fmla="*/ 0 h 1414019"/>
              <a:gd name="connsiteX7" fmla="*/ 4403359 w 4975547"/>
              <a:gd name="connsiteY7" fmla="*/ 0 h 1414019"/>
              <a:gd name="connsiteX8" fmla="*/ 4975547 w 4975547"/>
              <a:gd name="connsiteY8" fmla="*/ 0 h 1414019"/>
              <a:gd name="connsiteX9" fmla="*/ 4798795 w 4975547"/>
              <a:gd name="connsiteY9" fmla="*/ 176752 h 1414019"/>
              <a:gd name="connsiteX10" fmla="*/ 4092283 w 4975547"/>
              <a:gd name="connsiteY10" fmla="*/ 176752 h 1414019"/>
              <a:gd name="connsiteX11" fmla="*/ 3385770 w 4975547"/>
              <a:gd name="connsiteY11" fmla="*/ 176752 h 1414019"/>
              <a:gd name="connsiteX12" fmla="*/ 2679258 w 4975547"/>
              <a:gd name="connsiteY12" fmla="*/ 176752 h 1414019"/>
              <a:gd name="connsiteX13" fmla="*/ 2065187 w 4975547"/>
              <a:gd name="connsiteY13" fmla="*/ 176752 h 1414019"/>
              <a:gd name="connsiteX14" fmla="*/ 1312454 w 4975547"/>
              <a:gd name="connsiteY14" fmla="*/ 176752 h 1414019"/>
              <a:gd name="connsiteX15" fmla="*/ 176752 w 4975547"/>
              <a:gd name="connsiteY15" fmla="*/ 176752 h 1414019"/>
              <a:gd name="connsiteX16" fmla="*/ 0 w 4975547"/>
              <a:gd name="connsiteY16" fmla="*/ 0 h 1414019"/>
              <a:gd name="connsiteX0" fmla="*/ 0 w 4975547"/>
              <a:gd name="connsiteY0" fmla="*/ 1414019 h 1414019"/>
              <a:gd name="connsiteX1" fmla="*/ 176752 w 4975547"/>
              <a:gd name="connsiteY1" fmla="*/ 1237267 h 1414019"/>
              <a:gd name="connsiteX2" fmla="*/ 929485 w 4975547"/>
              <a:gd name="connsiteY2" fmla="*/ 1237267 h 1414019"/>
              <a:gd name="connsiteX3" fmla="*/ 1497336 w 4975547"/>
              <a:gd name="connsiteY3" fmla="*/ 1237267 h 1414019"/>
              <a:gd name="connsiteX4" fmla="*/ 2157628 w 4975547"/>
              <a:gd name="connsiteY4" fmla="*/ 1237267 h 1414019"/>
              <a:gd name="connsiteX5" fmla="*/ 2864140 w 4975547"/>
              <a:gd name="connsiteY5" fmla="*/ 1237267 h 1414019"/>
              <a:gd name="connsiteX6" fmla="*/ 3616873 w 4975547"/>
              <a:gd name="connsiteY6" fmla="*/ 1237267 h 1414019"/>
              <a:gd name="connsiteX7" fmla="*/ 4184724 w 4975547"/>
              <a:gd name="connsiteY7" fmla="*/ 1237267 h 1414019"/>
              <a:gd name="connsiteX8" fmla="*/ 4798795 w 4975547"/>
              <a:gd name="connsiteY8" fmla="*/ 1237267 h 1414019"/>
              <a:gd name="connsiteX9" fmla="*/ 4975547 w 4975547"/>
              <a:gd name="connsiteY9" fmla="*/ 1414019 h 1414019"/>
              <a:gd name="connsiteX10" fmla="*/ 4403359 w 4975547"/>
              <a:gd name="connsiteY10" fmla="*/ 1414019 h 1414019"/>
              <a:gd name="connsiteX11" fmla="*/ 3681905 w 4975547"/>
              <a:gd name="connsiteY11" fmla="*/ 1414019 h 1414019"/>
              <a:gd name="connsiteX12" fmla="*/ 3159472 w 4975547"/>
              <a:gd name="connsiteY12" fmla="*/ 1414019 h 1414019"/>
              <a:gd name="connsiteX13" fmla="*/ 2686795 w 4975547"/>
              <a:gd name="connsiteY13" fmla="*/ 1414019 h 1414019"/>
              <a:gd name="connsiteX14" fmla="*/ 2015097 w 4975547"/>
              <a:gd name="connsiteY14" fmla="*/ 1414019 h 1414019"/>
              <a:gd name="connsiteX15" fmla="*/ 1492664 w 4975547"/>
              <a:gd name="connsiteY15" fmla="*/ 1414019 h 1414019"/>
              <a:gd name="connsiteX16" fmla="*/ 970232 w 4975547"/>
              <a:gd name="connsiteY16" fmla="*/ 1414019 h 1414019"/>
              <a:gd name="connsiteX17" fmla="*/ 0 w 4975547"/>
              <a:gd name="connsiteY17" fmla="*/ 1414019 h 1414019"/>
              <a:gd name="connsiteX0" fmla="*/ 0 w 4975547"/>
              <a:gd name="connsiteY0" fmla="*/ 0 h 1414019"/>
              <a:gd name="connsiteX1" fmla="*/ 176752 w 4975547"/>
              <a:gd name="connsiteY1" fmla="*/ 176752 h 1414019"/>
              <a:gd name="connsiteX2" fmla="*/ 176752 w 4975547"/>
              <a:gd name="connsiteY2" fmla="*/ 675194 h 1414019"/>
              <a:gd name="connsiteX3" fmla="*/ 176752 w 4975547"/>
              <a:gd name="connsiteY3" fmla="*/ 1237267 h 1414019"/>
              <a:gd name="connsiteX4" fmla="*/ 0 w 4975547"/>
              <a:gd name="connsiteY4" fmla="*/ 1414019 h 1414019"/>
              <a:gd name="connsiteX5" fmla="*/ 0 w 4975547"/>
              <a:gd name="connsiteY5" fmla="*/ 942679 h 1414019"/>
              <a:gd name="connsiteX6" fmla="*/ 0 w 4975547"/>
              <a:gd name="connsiteY6" fmla="*/ 485480 h 1414019"/>
              <a:gd name="connsiteX7" fmla="*/ 0 w 4975547"/>
              <a:gd name="connsiteY7" fmla="*/ 0 h 1414019"/>
              <a:gd name="connsiteX0" fmla="*/ 4975547 w 4975547"/>
              <a:gd name="connsiteY0" fmla="*/ 0 h 1414019"/>
              <a:gd name="connsiteX1" fmla="*/ 4975547 w 4975547"/>
              <a:gd name="connsiteY1" fmla="*/ 457199 h 1414019"/>
              <a:gd name="connsiteX2" fmla="*/ 4975547 w 4975547"/>
              <a:gd name="connsiteY2" fmla="*/ 942679 h 1414019"/>
              <a:gd name="connsiteX3" fmla="*/ 4975547 w 4975547"/>
              <a:gd name="connsiteY3" fmla="*/ 1414019 h 1414019"/>
              <a:gd name="connsiteX4" fmla="*/ 4798795 w 4975547"/>
              <a:gd name="connsiteY4" fmla="*/ 1237267 h 1414019"/>
              <a:gd name="connsiteX5" fmla="*/ 4798795 w 4975547"/>
              <a:gd name="connsiteY5" fmla="*/ 707010 h 1414019"/>
              <a:gd name="connsiteX6" fmla="*/ 4798795 w 4975547"/>
              <a:gd name="connsiteY6" fmla="*/ 176752 h 1414019"/>
              <a:gd name="connsiteX7" fmla="*/ 4975547 w 4975547"/>
              <a:gd name="connsiteY7" fmla="*/ 0 h 1414019"/>
              <a:gd name="connsiteX0" fmla="*/ 0 w 4975547"/>
              <a:gd name="connsiteY0" fmla="*/ 0 h 1414019"/>
              <a:gd name="connsiteX1" fmla="*/ 522432 w 4975547"/>
              <a:gd name="connsiteY1" fmla="*/ 0 h 1414019"/>
              <a:gd name="connsiteX2" fmla="*/ 1144376 w 4975547"/>
              <a:gd name="connsiteY2" fmla="*/ 0 h 1414019"/>
              <a:gd name="connsiteX3" fmla="*/ 1617053 w 4975547"/>
              <a:gd name="connsiteY3" fmla="*/ 0 h 1414019"/>
              <a:gd name="connsiteX4" fmla="*/ 2139485 w 4975547"/>
              <a:gd name="connsiteY4" fmla="*/ 0 h 1414019"/>
              <a:gd name="connsiteX5" fmla="*/ 2860940 w 4975547"/>
              <a:gd name="connsiteY5" fmla="*/ 0 h 1414019"/>
              <a:gd name="connsiteX6" fmla="*/ 3433127 w 4975547"/>
              <a:gd name="connsiteY6" fmla="*/ 0 h 1414019"/>
              <a:gd name="connsiteX7" fmla="*/ 3955560 w 4975547"/>
              <a:gd name="connsiteY7" fmla="*/ 0 h 1414019"/>
              <a:gd name="connsiteX8" fmla="*/ 4975547 w 4975547"/>
              <a:gd name="connsiteY8" fmla="*/ 0 h 1414019"/>
              <a:gd name="connsiteX9" fmla="*/ 4975547 w 4975547"/>
              <a:gd name="connsiteY9" fmla="*/ 428919 h 1414019"/>
              <a:gd name="connsiteX10" fmla="*/ 4975547 w 4975547"/>
              <a:gd name="connsiteY10" fmla="*/ 914399 h 1414019"/>
              <a:gd name="connsiteX11" fmla="*/ 4975547 w 4975547"/>
              <a:gd name="connsiteY11" fmla="*/ 1414019 h 1414019"/>
              <a:gd name="connsiteX12" fmla="*/ 4353604 w 4975547"/>
              <a:gd name="connsiteY12" fmla="*/ 1414019 h 1414019"/>
              <a:gd name="connsiteX13" fmla="*/ 3681905 w 4975547"/>
              <a:gd name="connsiteY13" fmla="*/ 1414019 h 1414019"/>
              <a:gd name="connsiteX14" fmla="*/ 3109717 w 4975547"/>
              <a:gd name="connsiteY14" fmla="*/ 1414019 h 1414019"/>
              <a:gd name="connsiteX15" fmla="*/ 2487774 w 4975547"/>
              <a:gd name="connsiteY15" fmla="*/ 1414019 h 1414019"/>
              <a:gd name="connsiteX16" fmla="*/ 1965341 w 4975547"/>
              <a:gd name="connsiteY16" fmla="*/ 1414019 h 1414019"/>
              <a:gd name="connsiteX17" fmla="*/ 1393153 w 4975547"/>
              <a:gd name="connsiteY17" fmla="*/ 1414019 h 1414019"/>
              <a:gd name="connsiteX18" fmla="*/ 771210 w 4975547"/>
              <a:gd name="connsiteY18" fmla="*/ 1414019 h 1414019"/>
              <a:gd name="connsiteX19" fmla="*/ 0 w 4975547"/>
              <a:gd name="connsiteY19" fmla="*/ 1414019 h 1414019"/>
              <a:gd name="connsiteX20" fmla="*/ 0 w 4975547"/>
              <a:gd name="connsiteY20" fmla="*/ 985100 h 1414019"/>
              <a:gd name="connsiteX21" fmla="*/ 0 w 4975547"/>
              <a:gd name="connsiteY21" fmla="*/ 513760 h 1414019"/>
              <a:gd name="connsiteX22" fmla="*/ 0 w 4975547"/>
              <a:gd name="connsiteY22" fmla="*/ 0 h 1414019"/>
              <a:gd name="connsiteX23" fmla="*/ 176752 w 4975547"/>
              <a:gd name="connsiteY23" fmla="*/ 176752 h 1414019"/>
              <a:gd name="connsiteX24" fmla="*/ 929485 w 4975547"/>
              <a:gd name="connsiteY24" fmla="*/ 176752 h 1414019"/>
              <a:gd name="connsiteX25" fmla="*/ 1682217 w 4975547"/>
              <a:gd name="connsiteY25" fmla="*/ 176752 h 1414019"/>
              <a:gd name="connsiteX26" fmla="*/ 2203848 w 4975547"/>
              <a:gd name="connsiteY26" fmla="*/ 176752 h 1414019"/>
              <a:gd name="connsiteX27" fmla="*/ 2910360 w 4975547"/>
              <a:gd name="connsiteY27" fmla="*/ 176752 h 1414019"/>
              <a:gd name="connsiteX28" fmla="*/ 3431991 w 4975547"/>
              <a:gd name="connsiteY28" fmla="*/ 176752 h 1414019"/>
              <a:gd name="connsiteX29" fmla="*/ 3953621 w 4975547"/>
              <a:gd name="connsiteY29" fmla="*/ 176752 h 1414019"/>
              <a:gd name="connsiteX30" fmla="*/ 4798795 w 4975547"/>
              <a:gd name="connsiteY30" fmla="*/ 176752 h 1414019"/>
              <a:gd name="connsiteX31" fmla="*/ 4798795 w 4975547"/>
              <a:gd name="connsiteY31" fmla="*/ 707010 h 1414019"/>
              <a:gd name="connsiteX32" fmla="*/ 4798795 w 4975547"/>
              <a:gd name="connsiteY32" fmla="*/ 1237267 h 1414019"/>
              <a:gd name="connsiteX33" fmla="*/ 4184724 w 4975547"/>
              <a:gd name="connsiteY33" fmla="*/ 1237267 h 1414019"/>
              <a:gd name="connsiteX34" fmla="*/ 3570652 w 4975547"/>
              <a:gd name="connsiteY34" fmla="*/ 1237267 h 1414019"/>
              <a:gd name="connsiteX35" fmla="*/ 2817919 w 4975547"/>
              <a:gd name="connsiteY35" fmla="*/ 1237267 h 1414019"/>
              <a:gd name="connsiteX36" fmla="*/ 2203848 w 4975547"/>
              <a:gd name="connsiteY36" fmla="*/ 1237267 h 1414019"/>
              <a:gd name="connsiteX37" fmla="*/ 1543556 w 4975547"/>
              <a:gd name="connsiteY37" fmla="*/ 1237267 h 1414019"/>
              <a:gd name="connsiteX38" fmla="*/ 1021926 w 4975547"/>
              <a:gd name="connsiteY38" fmla="*/ 1237267 h 1414019"/>
              <a:gd name="connsiteX39" fmla="*/ 176752 w 4975547"/>
              <a:gd name="connsiteY39" fmla="*/ 1237267 h 1414019"/>
              <a:gd name="connsiteX40" fmla="*/ 176752 w 4975547"/>
              <a:gd name="connsiteY40" fmla="*/ 717615 h 1414019"/>
              <a:gd name="connsiteX41" fmla="*/ 176752 w 4975547"/>
              <a:gd name="connsiteY41" fmla="*/ 176752 h 1414019"/>
              <a:gd name="connsiteX42" fmla="*/ 0 w 4975547"/>
              <a:gd name="connsiteY42" fmla="*/ 0 h 1414019"/>
              <a:gd name="connsiteX43" fmla="*/ 176752 w 4975547"/>
              <a:gd name="connsiteY43" fmla="*/ 176752 h 1414019"/>
              <a:gd name="connsiteX44" fmla="*/ 0 w 4975547"/>
              <a:gd name="connsiteY44" fmla="*/ 1414019 h 1414019"/>
              <a:gd name="connsiteX45" fmla="*/ 176752 w 4975547"/>
              <a:gd name="connsiteY45" fmla="*/ 1237267 h 1414019"/>
              <a:gd name="connsiteX46" fmla="*/ 4975547 w 4975547"/>
              <a:gd name="connsiteY46" fmla="*/ 0 h 1414019"/>
              <a:gd name="connsiteX47" fmla="*/ 4798795 w 4975547"/>
              <a:gd name="connsiteY47" fmla="*/ 176752 h 1414019"/>
              <a:gd name="connsiteX48" fmla="*/ 4975547 w 4975547"/>
              <a:gd name="connsiteY48" fmla="*/ 1414019 h 1414019"/>
              <a:gd name="connsiteX49" fmla="*/ 4798795 w 4975547"/>
              <a:gd name="connsiteY49" fmla="*/ 1237267 h 14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975547" h="1414019" stroke="0" extrusionOk="0">
                <a:moveTo>
                  <a:pt x="176752" y="176752"/>
                </a:moveTo>
                <a:cubicBezTo>
                  <a:pt x="379835" y="188969"/>
                  <a:pt x="562085" y="162002"/>
                  <a:pt x="744603" y="176752"/>
                </a:cubicBezTo>
                <a:cubicBezTo>
                  <a:pt x="927121" y="191502"/>
                  <a:pt x="1178754" y="160970"/>
                  <a:pt x="1358674" y="176752"/>
                </a:cubicBezTo>
                <a:cubicBezTo>
                  <a:pt x="1538594" y="192534"/>
                  <a:pt x="1767869" y="161015"/>
                  <a:pt x="2018966" y="176752"/>
                </a:cubicBezTo>
                <a:cubicBezTo>
                  <a:pt x="2270063" y="192489"/>
                  <a:pt x="2412215" y="177109"/>
                  <a:pt x="2540597" y="176752"/>
                </a:cubicBezTo>
                <a:cubicBezTo>
                  <a:pt x="2668979" y="176395"/>
                  <a:pt x="3074777" y="183478"/>
                  <a:pt x="3247109" y="176752"/>
                </a:cubicBezTo>
                <a:cubicBezTo>
                  <a:pt x="3419441" y="170026"/>
                  <a:pt x="3788199" y="194426"/>
                  <a:pt x="3999842" y="176752"/>
                </a:cubicBezTo>
                <a:cubicBezTo>
                  <a:pt x="4211485" y="159078"/>
                  <a:pt x="4623945" y="192834"/>
                  <a:pt x="4798795" y="176752"/>
                </a:cubicBezTo>
                <a:cubicBezTo>
                  <a:pt x="4820728" y="402564"/>
                  <a:pt x="4788236" y="453510"/>
                  <a:pt x="4798795" y="675194"/>
                </a:cubicBezTo>
                <a:cubicBezTo>
                  <a:pt x="4809354" y="896878"/>
                  <a:pt x="4775178" y="960585"/>
                  <a:pt x="4798795" y="1237267"/>
                </a:cubicBezTo>
                <a:cubicBezTo>
                  <a:pt x="4616755" y="1212365"/>
                  <a:pt x="4478423" y="1238732"/>
                  <a:pt x="4277164" y="1237267"/>
                </a:cubicBezTo>
                <a:cubicBezTo>
                  <a:pt x="4075905" y="1235802"/>
                  <a:pt x="3811160" y="1209338"/>
                  <a:pt x="3663093" y="1237267"/>
                </a:cubicBezTo>
                <a:cubicBezTo>
                  <a:pt x="3515026" y="1265196"/>
                  <a:pt x="3372971" y="1232077"/>
                  <a:pt x="3095242" y="1237267"/>
                </a:cubicBezTo>
                <a:cubicBezTo>
                  <a:pt x="2817513" y="1242457"/>
                  <a:pt x="2714689" y="1257754"/>
                  <a:pt x="2342509" y="1237267"/>
                </a:cubicBezTo>
                <a:cubicBezTo>
                  <a:pt x="1970329" y="1216780"/>
                  <a:pt x="2009773" y="1258383"/>
                  <a:pt x="1820879" y="1237267"/>
                </a:cubicBezTo>
                <a:cubicBezTo>
                  <a:pt x="1631985" y="1216152"/>
                  <a:pt x="1447163" y="1268438"/>
                  <a:pt x="1114366" y="1237267"/>
                </a:cubicBezTo>
                <a:cubicBezTo>
                  <a:pt x="781569" y="1206096"/>
                  <a:pt x="465599" y="1235413"/>
                  <a:pt x="176752" y="1237267"/>
                </a:cubicBezTo>
                <a:cubicBezTo>
                  <a:pt x="187221" y="1037499"/>
                  <a:pt x="177981" y="891242"/>
                  <a:pt x="176752" y="717615"/>
                </a:cubicBezTo>
                <a:cubicBezTo>
                  <a:pt x="175523" y="543988"/>
                  <a:pt x="165175" y="412802"/>
                  <a:pt x="176752" y="176752"/>
                </a:cubicBezTo>
                <a:close/>
              </a:path>
              <a:path w="4975547" h="1414019" fill="lightenLess" stroke="0" extrusionOk="0">
                <a:moveTo>
                  <a:pt x="0" y="0"/>
                </a:moveTo>
                <a:cubicBezTo>
                  <a:pt x="256325" y="-2951"/>
                  <a:pt x="461831" y="10489"/>
                  <a:pt x="671699" y="0"/>
                </a:cubicBezTo>
                <a:cubicBezTo>
                  <a:pt x="881567" y="-10489"/>
                  <a:pt x="1090692" y="5013"/>
                  <a:pt x="1243887" y="0"/>
                </a:cubicBezTo>
                <a:cubicBezTo>
                  <a:pt x="1397082" y="-5013"/>
                  <a:pt x="1734617" y="25365"/>
                  <a:pt x="1965341" y="0"/>
                </a:cubicBezTo>
                <a:cubicBezTo>
                  <a:pt x="2196065" y="-25365"/>
                  <a:pt x="2307027" y="-6103"/>
                  <a:pt x="2637040" y="0"/>
                </a:cubicBezTo>
                <a:cubicBezTo>
                  <a:pt x="2967053" y="6103"/>
                  <a:pt x="2973099" y="19617"/>
                  <a:pt x="3209228" y="0"/>
                </a:cubicBezTo>
                <a:cubicBezTo>
                  <a:pt x="3445357" y="-19617"/>
                  <a:pt x="3686349" y="2667"/>
                  <a:pt x="3880927" y="0"/>
                </a:cubicBezTo>
                <a:cubicBezTo>
                  <a:pt x="4075505" y="-2667"/>
                  <a:pt x="4150773" y="-7857"/>
                  <a:pt x="4403359" y="0"/>
                </a:cubicBezTo>
                <a:cubicBezTo>
                  <a:pt x="4655945" y="7857"/>
                  <a:pt x="4784156" y="242"/>
                  <a:pt x="4975547" y="0"/>
                </a:cubicBezTo>
                <a:cubicBezTo>
                  <a:pt x="4891156" y="71181"/>
                  <a:pt x="4857508" y="107658"/>
                  <a:pt x="4798795" y="176752"/>
                </a:cubicBezTo>
                <a:cubicBezTo>
                  <a:pt x="4566783" y="201782"/>
                  <a:pt x="4286771" y="200428"/>
                  <a:pt x="4092283" y="176752"/>
                </a:cubicBezTo>
                <a:cubicBezTo>
                  <a:pt x="3897795" y="153076"/>
                  <a:pt x="3565266" y="181348"/>
                  <a:pt x="3385770" y="176752"/>
                </a:cubicBezTo>
                <a:cubicBezTo>
                  <a:pt x="3206274" y="172156"/>
                  <a:pt x="2965526" y="203543"/>
                  <a:pt x="2679258" y="176752"/>
                </a:cubicBezTo>
                <a:cubicBezTo>
                  <a:pt x="2392990" y="149961"/>
                  <a:pt x="2360559" y="206202"/>
                  <a:pt x="2065187" y="176752"/>
                </a:cubicBezTo>
                <a:cubicBezTo>
                  <a:pt x="1769815" y="147302"/>
                  <a:pt x="1527641" y="212043"/>
                  <a:pt x="1312454" y="176752"/>
                </a:cubicBezTo>
                <a:cubicBezTo>
                  <a:pt x="1097267" y="141461"/>
                  <a:pt x="525514" y="124867"/>
                  <a:pt x="176752" y="176752"/>
                </a:cubicBezTo>
                <a:cubicBezTo>
                  <a:pt x="96734" y="110910"/>
                  <a:pt x="66101" y="79030"/>
                  <a:pt x="0" y="0"/>
                </a:cubicBezTo>
                <a:close/>
              </a:path>
              <a:path w="4975547" h="1414019" fill="darkenLess" stroke="0" extrusionOk="0">
                <a:moveTo>
                  <a:pt x="0" y="1414019"/>
                </a:moveTo>
                <a:cubicBezTo>
                  <a:pt x="86784" y="1333937"/>
                  <a:pt x="112250" y="1290852"/>
                  <a:pt x="176752" y="1237267"/>
                </a:cubicBezTo>
                <a:cubicBezTo>
                  <a:pt x="338194" y="1272687"/>
                  <a:pt x="725637" y="1252470"/>
                  <a:pt x="929485" y="1237267"/>
                </a:cubicBezTo>
                <a:cubicBezTo>
                  <a:pt x="1133333" y="1222064"/>
                  <a:pt x="1218998" y="1236381"/>
                  <a:pt x="1497336" y="1237267"/>
                </a:cubicBezTo>
                <a:cubicBezTo>
                  <a:pt x="1775674" y="1238153"/>
                  <a:pt x="2015116" y="1219027"/>
                  <a:pt x="2157628" y="1237267"/>
                </a:cubicBezTo>
                <a:cubicBezTo>
                  <a:pt x="2300140" y="1255507"/>
                  <a:pt x="2578585" y="1226126"/>
                  <a:pt x="2864140" y="1237267"/>
                </a:cubicBezTo>
                <a:cubicBezTo>
                  <a:pt x="3149695" y="1248408"/>
                  <a:pt x="3351454" y="1203427"/>
                  <a:pt x="3616873" y="1237267"/>
                </a:cubicBezTo>
                <a:cubicBezTo>
                  <a:pt x="3882292" y="1271107"/>
                  <a:pt x="3950359" y="1228312"/>
                  <a:pt x="4184724" y="1237267"/>
                </a:cubicBezTo>
                <a:cubicBezTo>
                  <a:pt x="4419089" y="1246222"/>
                  <a:pt x="4550753" y="1239046"/>
                  <a:pt x="4798795" y="1237267"/>
                </a:cubicBezTo>
                <a:cubicBezTo>
                  <a:pt x="4887863" y="1312501"/>
                  <a:pt x="4917819" y="1338729"/>
                  <a:pt x="4975547" y="1414019"/>
                </a:cubicBezTo>
                <a:cubicBezTo>
                  <a:pt x="4702782" y="1411514"/>
                  <a:pt x="4663632" y="1415399"/>
                  <a:pt x="4403359" y="1414019"/>
                </a:cubicBezTo>
                <a:cubicBezTo>
                  <a:pt x="4143086" y="1412639"/>
                  <a:pt x="3923146" y="1439927"/>
                  <a:pt x="3681905" y="1414019"/>
                </a:cubicBezTo>
                <a:cubicBezTo>
                  <a:pt x="3440664" y="1388111"/>
                  <a:pt x="3413572" y="1403006"/>
                  <a:pt x="3159472" y="1414019"/>
                </a:cubicBezTo>
                <a:cubicBezTo>
                  <a:pt x="2905372" y="1425032"/>
                  <a:pt x="2853179" y="1437343"/>
                  <a:pt x="2686795" y="1414019"/>
                </a:cubicBezTo>
                <a:cubicBezTo>
                  <a:pt x="2520411" y="1390695"/>
                  <a:pt x="2205257" y="1381051"/>
                  <a:pt x="2015097" y="1414019"/>
                </a:cubicBezTo>
                <a:cubicBezTo>
                  <a:pt x="1824937" y="1446987"/>
                  <a:pt x="1638968" y="1421878"/>
                  <a:pt x="1492664" y="1414019"/>
                </a:cubicBezTo>
                <a:cubicBezTo>
                  <a:pt x="1346360" y="1406160"/>
                  <a:pt x="1144450" y="1429194"/>
                  <a:pt x="970232" y="1414019"/>
                </a:cubicBezTo>
                <a:cubicBezTo>
                  <a:pt x="796014" y="1398844"/>
                  <a:pt x="404197" y="1393845"/>
                  <a:pt x="0" y="1414019"/>
                </a:cubicBezTo>
                <a:close/>
              </a:path>
              <a:path w="4975547" h="1414019" fill="lighten" stroke="0" extrusionOk="0">
                <a:moveTo>
                  <a:pt x="0" y="0"/>
                </a:moveTo>
                <a:cubicBezTo>
                  <a:pt x="38351" y="39704"/>
                  <a:pt x="112434" y="120656"/>
                  <a:pt x="176752" y="176752"/>
                </a:cubicBezTo>
                <a:cubicBezTo>
                  <a:pt x="190302" y="322601"/>
                  <a:pt x="167092" y="463941"/>
                  <a:pt x="176752" y="675194"/>
                </a:cubicBezTo>
                <a:cubicBezTo>
                  <a:pt x="186412" y="886447"/>
                  <a:pt x="187566" y="982568"/>
                  <a:pt x="176752" y="1237267"/>
                </a:cubicBezTo>
                <a:cubicBezTo>
                  <a:pt x="107389" y="1319234"/>
                  <a:pt x="45096" y="1377103"/>
                  <a:pt x="0" y="1414019"/>
                </a:cubicBezTo>
                <a:cubicBezTo>
                  <a:pt x="-7112" y="1241466"/>
                  <a:pt x="11696" y="1087853"/>
                  <a:pt x="0" y="942679"/>
                </a:cubicBezTo>
                <a:cubicBezTo>
                  <a:pt x="-11696" y="797505"/>
                  <a:pt x="-6923" y="679964"/>
                  <a:pt x="0" y="485480"/>
                </a:cubicBezTo>
                <a:cubicBezTo>
                  <a:pt x="6923" y="290996"/>
                  <a:pt x="17890" y="166018"/>
                  <a:pt x="0" y="0"/>
                </a:cubicBezTo>
                <a:close/>
              </a:path>
              <a:path w="4975547" h="1414019" fill="darken" stroke="0" extrusionOk="0">
                <a:moveTo>
                  <a:pt x="4975547" y="0"/>
                </a:moveTo>
                <a:cubicBezTo>
                  <a:pt x="4986965" y="201517"/>
                  <a:pt x="4997071" y="256553"/>
                  <a:pt x="4975547" y="457199"/>
                </a:cubicBezTo>
                <a:cubicBezTo>
                  <a:pt x="4954023" y="657845"/>
                  <a:pt x="4980892" y="720602"/>
                  <a:pt x="4975547" y="942679"/>
                </a:cubicBezTo>
                <a:cubicBezTo>
                  <a:pt x="4970202" y="1164756"/>
                  <a:pt x="4998604" y="1223470"/>
                  <a:pt x="4975547" y="1414019"/>
                </a:cubicBezTo>
                <a:cubicBezTo>
                  <a:pt x="4925739" y="1351428"/>
                  <a:pt x="4846523" y="1279613"/>
                  <a:pt x="4798795" y="1237267"/>
                </a:cubicBezTo>
                <a:cubicBezTo>
                  <a:pt x="4781676" y="1107824"/>
                  <a:pt x="4813845" y="900329"/>
                  <a:pt x="4798795" y="707010"/>
                </a:cubicBezTo>
                <a:cubicBezTo>
                  <a:pt x="4783745" y="513691"/>
                  <a:pt x="4809115" y="304907"/>
                  <a:pt x="4798795" y="176752"/>
                </a:cubicBezTo>
                <a:cubicBezTo>
                  <a:pt x="4867502" y="101041"/>
                  <a:pt x="4921561" y="48885"/>
                  <a:pt x="4975547" y="0"/>
                </a:cubicBezTo>
                <a:close/>
              </a:path>
              <a:path w="4975547" h="1414019" fill="none" extrusionOk="0">
                <a:moveTo>
                  <a:pt x="0" y="0"/>
                </a:moveTo>
                <a:cubicBezTo>
                  <a:pt x="138926" y="-14990"/>
                  <a:pt x="376801" y="21177"/>
                  <a:pt x="522432" y="0"/>
                </a:cubicBezTo>
                <a:cubicBezTo>
                  <a:pt x="668063" y="-21177"/>
                  <a:pt x="886068" y="10627"/>
                  <a:pt x="1144376" y="0"/>
                </a:cubicBezTo>
                <a:cubicBezTo>
                  <a:pt x="1402684" y="-10627"/>
                  <a:pt x="1502030" y="18617"/>
                  <a:pt x="1617053" y="0"/>
                </a:cubicBezTo>
                <a:cubicBezTo>
                  <a:pt x="1732076" y="-18617"/>
                  <a:pt x="1893928" y="-19402"/>
                  <a:pt x="2139485" y="0"/>
                </a:cubicBezTo>
                <a:cubicBezTo>
                  <a:pt x="2385042" y="19402"/>
                  <a:pt x="2505820" y="11187"/>
                  <a:pt x="2860940" y="0"/>
                </a:cubicBezTo>
                <a:cubicBezTo>
                  <a:pt x="3216060" y="-11187"/>
                  <a:pt x="3185664" y="7825"/>
                  <a:pt x="3433127" y="0"/>
                </a:cubicBezTo>
                <a:cubicBezTo>
                  <a:pt x="3680590" y="-7825"/>
                  <a:pt x="3827773" y="-18783"/>
                  <a:pt x="3955560" y="0"/>
                </a:cubicBezTo>
                <a:cubicBezTo>
                  <a:pt x="4083347" y="18783"/>
                  <a:pt x="4609751" y="5201"/>
                  <a:pt x="4975547" y="0"/>
                </a:cubicBezTo>
                <a:cubicBezTo>
                  <a:pt x="4981005" y="159362"/>
                  <a:pt x="4979112" y="267284"/>
                  <a:pt x="4975547" y="428919"/>
                </a:cubicBezTo>
                <a:cubicBezTo>
                  <a:pt x="4971982" y="590554"/>
                  <a:pt x="4951975" y="701401"/>
                  <a:pt x="4975547" y="914399"/>
                </a:cubicBezTo>
                <a:cubicBezTo>
                  <a:pt x="4999119" y="1127397"/>
                  <a:pt x="4992345" y="1202492"/>
                  <a:pt x="4975547" y="1414019"/>
                </a:cubicBezTo>
                <a:cubicBezTo>
                  <a:pt x="4784974" y="1410661"/>
                  <a:pt x="4617726" y="1400126"/>
                  <a:pt x="4353604" y="1414019"/>
                </a:cubicBezTo>
                <a:cubicBezTo>
                  <a:pt x="4089482" y="1427912"/>
                  <a:pt x="3840424" y="1403823"/>
                  <a:pt x="3681905" y="1414019"/>
                </a:cubicBezTo>
                <a:cubicBezTo>
                  <a:pt x="3523386" y="1424215"/>
                  <a:pt x="3337392" y="1440476"/>
                  <a:pt x="3109717" y="1414019"/>
                </a:cubicBezTo>
                <a:cubicBezTo>
                  <a:pt x="2882042" y="1387562"/>
                  <a:pt x="2752893" y="1398475"/>
                  <a:pt x="2487774" y="1414019"/>
                </a:cubicBezTo>
                <a:cubicBezTo>
                  <a:pt x="2222655" y="1429563"/>
                  <a:pt x="2180114" y="1409111"/>
                  <a:pt x="1965341" y="1414019"/>
                </a:cubicBezTo>
                <a:cubicBezTo>
                  <a:pt x="1750568" y="1418927"/>
                  <a:pt x="1615074" y="1414610"/>
                  <a:pt x="1393153" y="1414019"/>
                </a:cubicBezTo>
                <a:cubicBezTo>
                  <a:pt x="1171232" y="1413428"/>
                  <a:pt x="1014650" y="1408107"/>
                  <a:pt x="771210" y="1414019"/>
                </a:cubicBezTo>
                <a:cubicBezTo>
                  <a:pt x="527770" y="1419931"/>
                  <a:pt x="266694" y="1407748"/>
                  <a:pt x="0" y="1414019"/>
                </a:cubicBezTo>
                <a:cubicBezTo>
                  <a:pt x="-14083" y="1274695"/>
                  <a:pt x="-16210" y="1084703"/>
                  <a:pt x="0" y="985100"/>
                </a:cubicBezTo>
                <a:cubicBezTo>
                  <a:pt x="16210" y="885497"/>
                  <a:pt x="21181" y="689683"/>
                  <a:pt x="0" y="513760"/>
                </a:cubicBezTo>
                <a:cubicBezTo>
                  <a:pt x="-21181" y="337837"/>
                  <a:pt x="-12494" y="104924"/>
                  <a:pt x="0" y="0"/>
                </a:cubicBezTo>
                <a:close/>
                <a:moveTo>
                  <a:pt x="176752" y="176752"/>
                </a:moveTo>
                <a:cubicBezTo>
                  <a:pt x="394779" y="160216"/>
                  <a:pt x="709673" y="194732"/>
                  <a:pt x="929485" y="176752"/>
                </a:cubicBezTo>
                <a:cubicBezTo>
                  <a:pt x="1149297" y="158772"/>
                  <a:pt x="1355920" y="143177"/>
                  <a:pt x="1682217" y="176752"/>
                </a:cubicBezTo>
                <a:cubicBezTo>
                  <a:pt x="2008514" y="210327"/>
                  <a:pt x="2010820" y="182982"/>
                  <a:pt x="2203848" y="176752"/>
                </a:cubicBezTo>
                <a:cubicBezTo>
                  <a:pt x="2396876" y="170522"/>
                  <a:pt x="2660512" y="141942"/>
                  <a:pt x="2910360" y="176752"/>
                </a:cubicBezTo>
                <a:cubicBezTo>
                  <a:pt x="3160208" y="211562"/>
                  <a:pt x="3287049" y="175384"/>
                  <a:pt x="3431991" y="176752"/>
                </a:cubicBezTo>
                <a:cubicBezTo>
                  <a:pt x="3576933" y="178120"/>
                  <a:pt x="3834462" y="188016"/>
                  <a:pt x="3953621" y="176752"/>
                </a:cubicBezTo>
                <a:cubicBezTo>
                  <a:pt x="4072780" y="165489"/>
                  <a:pt x="4617964" y="204580"/>
                  <a:pt x="4798795" y="176752"/>
                </a:cubicBezTo>
                <a:cubicBezTo>
                  <a:pt x="4819250" y="357560"/>
                  <a:pt x="4797098" y="546234"/>
                  <a:pt x="4798795" y="707010"/>
                </a:cubicBezTo>
                <a:cubicBezTo>
                  <a:pt x="4800492" y="867786"/>
                  <a:pt x="4804626" y="974409"/>
                  <a:pt x="4798795" y="1237267"/>
                </a:cubicBezTo>
                <a:cubicBezTo>
                  <a:pt x="4561843" y="1222118"/>
                  <a:pt x="4416781" y="1258963"/>
                  <a:pt x="4184724" y="1237267"/>
                </a:cubicBezTo>
                <a:cubicBezTo>
                  <a:pt x="3952667" y="1215571"/>
                  <a:pt x="3812433" y="1227748"/>
                  <a:pt x="3570652" y="1237267"/>
                </a:cubicBezTo>
                <a:cubicBezTo>
                  <a:pt x="3328871" y="1246786"/>
                  <a:pt x="3016604" y="1219019"/>
                  <a:pt x="2817919" y="1237267"/>
                </a:cubicBezTo>
                <a:cubicBezTo>
                  <a:pt x="2619234" y="1255515"/>
                  <a:pt x="2504749" y="1261968"/>
                  <a:pt x="2203848" y="1237267"/>
                </a:cubicBezTo>
                <a:cubicBezTo>
                  <a:pt x="1902947" y="1212566"/>
                  <a:pt x="1767573" y="1244682"/>
                  <a:pt x="1543556" y="1237267"/>
                </a:cubicBezTo>
                <a:cubicBezTo>
                  <a:pt x="1319539" y="1229852"/>
                  <a:pt x="1168124" y="1226130"/>
                  <a:pt x="1021926" y="1237267"/>
                </a:cubicBezTo>
                <a:cubicBezTo>
                  <a:pt x="875728" y="1248405"/>
                  <a:pt x="367987" y="1269076"/>
                  <a:pt x="176752" y="1237267"/>
                </a:cubicBezTo>
                <a:cubicBezTo>
                  <a:pt x="199701" y="1111043"/>
                  <a:pt x="186743" y="919885"/>
                  <a:pt x="176752" y="717615"/>
                </a:cubicBezTo>
                <a:cubicBezTo>
                  <a:pt x="166761" y="515345"/>
                  <a:pt x="192539" y="424677"/>
                  <a:pt x="176752" y="176752"/>
                </a:cubicBezTo>
                <a:close/>
                <a:moveTo>
                  <a:pt x="0" y="0"/>
                </a:moveTo>
                <a:cubicBezTo>
                  <a:pt x="43811" y="29260"/>
                  <a:pt x="115970" y="113731"/>
                  <a:pt x="176752" y="176752"/>
                </a:cubicBezTo>
                <a:moveTo>
                  <a:pt x="0" y="1414019"/>
                </a:moveTo>
                <a:cubicBezTo>
                  <a:pt x="47128" y="1357412"/>
                  <a:pt x="113796" y="1303502"/>
                  <a:pt x="176752" y="1237267"/>
                </a:cubicBezTo>
                <a:moveTo>
                  <a:pt x="4975547" y="0"/>
                </a:moveTo>
                <a:cubicBezTo>
                  <a:pt x="4889829" y="69666"/>
                  <a:pt x="4861559" y="97855"/>
                  <a:pt x="4798795" y="176752"/>
                </a:cubicBezTo>
                <a:moveTo>
                  <a:pt x="4975547" y="1414019"/>
                </a:moveTo>
                <a:cubicBezTo>
                  <a:pt x="4898490" y="1330465"/>
                  <a:pt x="4855620" y="1308791"/>
                  <a:pt x="4798795" y="1237267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Grobovi i nestali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85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6305260"/>
              </p:ext>
            </p:extLst>
          </p:nvPr>
        </p:nvGraphicFramePr>
        <p:xfrm>
          <a:off x="518473" y="1517715"/>
          <a:ext cx="10765412" cy="49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07548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41612E2-A2A4-442B-98CD-D1CC5B68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5" y="1309963"/>
            <a:ext cx="7886848" cy="540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: nakošeni 6">
            <a:extLst>
              <a:ext uri="{FF2B5EF4-FFF2-40B4-BE49-F238E27FC236}">
                <a16:creationId xmlns="" xmlns:a16="http://schemas.microsoft.com/office/drawing/2014/main" id="{DDE3654C-45E1-4835-94D3-848C37B2F4F0}"/>
              </a:ext>
            </a:extLst>
          </p:cNvPr>
          <p:cNvSpPr/>
          <p:nvPr/>
        </p:nvSpPr>
        <p:spPr>
          <a:xfrm>
            <a:off x="8317149" y="4572000"/>
            <a:ext cx="3511685" cy="2168163"/>
          </a:xfrm>
          <a:custGeom>
            <a:avLst/>
            <a:gdLst>
              <a:gd name="connsiteX0" fmla="*/ 271020 w 3511685"/>
              <a:gd name="connsiteY0" fmla="*/ 271020 h 2168163"/>
              <a:gd name="connsiteX1" fmla="*/ 805556 w 3511685"/>
              <a:gd name="connsiteY1" fmla="*/ 271020 h 2168163"/>
              <a:gd name="connsiteX2" fmla="*/ 1369789 w 3511685"/>
              <a:gd name="connsiteY2" fmla="*/ 271020 h 2168163"/>
              <a:gd name="connsiteX3" fmla="*/ 1963718 w 3511685"/>
              <a:gd name="connsiteY3" fmla="*/ 271020 h 2168163"/>
              <a:gd name="connsiteX4" fmla="*/ 2468557 w 3511685"/>
              <a:gd name="connsiteY4" fmla="*/ 271020 h 2168163"/>
              <a:gd name="connsiteX5" fmla="*/ 3240665 w 3511685"/>
              <a:gd name="connsiteY5" fmla="*/ 271020 h 2168163"/>
              <a:gd name="connsiteX6" fmla="*/ 3240665 w 3511685"/>
              <a:gd name="connsiteY6" fmla="*/ 845583 h 2168163"/>
              <a:gd name="connsiteX7" fmla="*/ 3240665 w 3511685"/>
              <a:gd name="connsiteY7" fmla="*/ 1338841 h 2168163"/>
              <a:gd name="connsiteX8" fmla="*/ 3240665 w 3511685"/>
              <a:gd name="connsiteY8" fmla="*/ 1897143 h 2168163"/>
              <a:gd name="connsiteX9" fmla="*/ 2646736 w 3511685"/>
              <a:gd name="connsiteY9" fmla="*/ 1897143 h 2168163"/>
              <a:gd name="connsiteX10" fmla="*/ 2112200 w 3511685"/>
              <a:gd name="connsiteY10" fmla="*/ 1897143 h 2168163"/>
              <a:gd name="connsiteX11" fmla="*/ 1547967 w 3511685"/>
              <a:gd name="connsiteY11" fmla="*/ 1897143 h 2168163"/>
              <a:gd name="connsiteX12" fmla="*/ 1013431 w 3511685"/>
              <a:gd name="connsiteY12" fmla="*/ 1897143 h 2168163"/>
              <a:gd name="connsiteX13" fmla="*/ 271020 w 3511685"/>
              <a:gd name="connsiteY13" fmla="*/ 1897143 h 2168163"/>
              <a:gd name="connsiteX14" fmla="*/ 271020 w 3511685"/>
              <a:gd name="connsiteY14" fmla="*/ 1403886 h 2168163"/>
              <a:gd name="connsiteX15" fmla="*/ 271020 w 3511685"/>
              <a:gd name="connsiteY15" fmla="*/ 910628 h 2168163"/>
              <a:gd name="connsiteX16" fmla="*/ 271020 w 3511685"/>
              <a:gd name="connsiteY16" fmla="*/ 271020 h 2168163"/>
              <a:gd name="connsiteX0" fmla="*/ 0 w 3511685"/>
              <a:gd name="connsiteY0" fmla="*/ 0 h 2168163"/>
              <a:gd name="connsiteX1" fmla="*/ 550164 w 3511685"/>
              <a:gd name="connsiteY1" fmla="*/ 0 h 2168163"/>
              <a:gd name="connsiteX2" fmla="*/ 1100328 w 3511685"/>
              <a:gd name="connsiteY2" fmla="*/ 0 h 2168163"/>
              <a:gd name="connsiteX3" fmla="*/ 1755842 w 3511685"/>
              <a:gd name="connsiteY3" fmla="*/ 0 h 2168163"/>
              <a:gd name="connsiteX4" fmla="*/ 2306006 w 3511685"/>
              <a:gd name="connsiteY4" fmla="*/ 0 h 2168163"/>
              <a:gd name="connsiteX5" fmla="*/ 2961521 w 3511685"/>
              <a:gd name="connsiteY5" fmla="*/ 0 h 2168163"/>
              <a:gd name="connsiteX6" fmla="*/ 3511685 w 3511685"/>
              <a:gd name="connsiteY6" fmla="*/ 0 h 2168163"/>
              <a:gd name="connsiteX7" fmla="*/ 3240665 w 3511685"/>
              <a:gd name="connsiteY7" fmla="*/ 271020 h 2168163"/>
              <a:gd name="connsiteX8" fmla="*/ 2646736 w 3511685"/>
              <a:gd name="connsiteY8" fmla="*/ 271020 h 2168163"/>
              <a:gd name="connsiteX9" fmla="*/ 2052807 w 3511685"/>
              <a:gd name="connsiteY9" fmla="*/ 271020 h 2168163"/>
              <a:gd name="connsiteX10" fmla="*/ 1518271 w 3511685"/>
              <a:gd name="connsiteY10" fmla="*/ 271020 h 2168163"/>
              <a:gd name="connsiteX11" fmla="*/ 924342 w 3511685"/>
              <a:gd name="connsiteY11" fmla="*/ 271020 h 2168163"/>
              <a:gd name="connsiteX12" fmla="*/ 271020 w 3511685"/>
              <a:gd name="connsiteY12" fmla="*/ 271020 h 2168163"/>
              <a:gd name="connsiteX13" fmla="*/ 0 w 3511685"/>
              <a:gd name="connsiteY13" fmla="*/ 0 h 2168163"/>
              <a:gd name="connsiteX0" fmla="*/ 0 w 3511685"/>
              <a:gd name="connsiteY0" fmla="*/ 2168163 h 2168163"/>
              <a:gd name="connsiteX1" fmla="*/ 271020 w 3511685"/>
              <a:gd name="connsiteY1" fmla="*/ 1897143 h 2168163"/>
              <a:gd name="connsiteX2" fmla="*/ 894645 w 3511685"/>
              <a:gd name="connsiteY2" fmla="*/ 1897143 h 2168163"/>
              <a:gd name="connsiteX3" fmla="*/ 1518271 w 3511685"/>
              <a:gd name="connsiteY3" fmla="*/ 1897143 h 2168163"/>
              <a:gd name="connsiteX4" fmla="*/ 2112200 w 3511685"/>
              <a:gd name="connsiteY4" fmla="*/ 1897143 h 2168163"/>
              <a:gd name="connsiteX5" fmla="*/ 2676432 w 3511685"/>
              <a:gd name="connsiteY5" fmla="*/ 1897143 h 2168163"/>
              <a:gd name="connsiteX6" fmla="*/ 3240665 w 3511685"/>
              <a:gd name="connsiteY6" fmla="*/ 1897143 h 2168163"/>
              <a:gd name="connsiteX7" fmla="*/ 3511685 w 3511685"/>
              <a:gd name="connsiteY7" fmla="*/ 2168163 h 2168163"/>
              <a:gd name="connsiteX8" fmla="*/ 2891287 w 3511685"/>
              <a:gd name="connsiteY8" fmla="*/ 2168163 h 2168163"/>
              <a:gd name="connsiteX9" fmla="*/ 2306006 w 3511685"/>
              <a:gd name="connsiteY9" fmla="*/ 2168163 h 2168163"/>
              <a:gd name="connsiteX10" fmla="*/ 1685609 w 3511685"/>
              <a:gd name="connsiteY10" fmla="*/ 2168163 h 2168163"/>
              <a:gd name="connsiteX11" fmla="*/ 1205679 w 3511685"/>
              <a:gd name="connsiteY11" fmla="*/ 2168163 h 2168163"/>
              <a:gd name="connsiteX12" fmla="*/ 725748 w 3511685"/>
              <a:gd name="connsiteY12" fmla="*/ 2168163 h 2168163"/>
              <a:gd name="connsiteX13" fmla="*/ 0 w 3511685"/>
              <a:gd name="connsiteY13" fmla="*/ 2168163 h 2168163"/>
              <a:gd name="connsiteX0" fmla="*/ 0 w 3511685"/>
              <a:gd name="connsiteY0" fmla="*/ 0 h 2168163"/>
              <a:gd name="connsiteX1" fmla="*/ 271020 w 3511685"/>
              <a:gd name="connsiteY1" fmla="*/ 271020 h 2168163"/>
              <a:gd name="connsiteX2" fmla="*/ 271020 w 3511685"/>
              <a:gd name="connsiteY2" fmla="*/ 813061 h 2168163"/>
              <a:gd name="connsiteX3" fmla="*/ 271020 w 3511685"/>
              <a:gd name="connsiteY3" fmla="*/ 1322580 h 2168163"/>
              <a:gd name="connsiteX4" fmla="*/ 271020 w 3511685"/>
              <a:gd name="connsiteY4" fmla="*/ 1897143 h 2168163"/>
              <a:gd name="connsiteX5" fmla="*/ 0 w 3511685"/>
              <a:gd name="connsiteY5" fmla="*/ 2168163 h 2168163"/>
              <a:gd name="connsiteX6" fmla="*/ 0 w 3511685"/>
              <a:gd name="connsiteY6" fmla="*/ 1669486 h 2168163"/>
              <a:gd name="connsiteX7" fmla="*/ 0 w 3511685"/>
              <a:gd name="connsiteY7" fmla="*/ 1084082 h 2168163"/>
              <a:gd name="connsiteX8" fmla="*/ 0 w 3511685"/>
              <a:gd name="connsiteY8" fmla="*/ 498677 h 2168163"/>
              <a:gd name="connsiteX9" fmla="*/ 0 w 3511685"/>
              <a:gd name="connsiteY9" fmla="*/ 0 h 2168163"/>
              <a:gd name="connsiteX0" fmla="*/ 3511685 w 3511685"/>
              <a:gd name="connsiteY0" fmla="*/ 0 h 2168163"/>
              <a:gd name="connsiteX1" fmla="*/ 3511685 w 3511685"/>
              <a:gd name="connsiteY1" fmla="*/ 542041 h 2168163"/>
              <a:gd name="connsiteX2" fmla="*/ 3511685 w 3511685"/>
              <a:gd name="connsiteY2" fmla="*/ 1084082 h 2168163"/>
              <a:gd name="connsiteX3" fmla="*/ 3511685 w 3511685"/>
              <a:gd name="connsiteY3" fmla="*/ 1626122 h 2168163"/>
              <a:gd name="connsiteX4" fmla="*/ 3511685 w 3511685"/>
              <a:gd name="connsiteY4" fmla="*/ 2168163 h 2168163"/>
              <a:gd name="connsiteX5" fmla="*/ 3240665 w 3511685"/>
              <a:gd name="connsiteY5" fmla="*/ 1897143 h 2168163"/>
              <a:gd name="connsiteX6" fmla="*/ 3240665 w 3511685"/>
              <a:gd name="connsiteY6" fmla="*/ 1322580 h 2168163"/>
              <a:gd name="connsiteX7" fmla="*/ 3240665 w 3511685"/>
              <a:gd name="connsiteY7" fmla="*/ 780539 h 2168163"/>
              <a:gd name="connsiteX8" fmla="*/ 3240665 w 3511685"/>
              <a:gd name="connsiteY8" fmla="*/ 271020 h 2168163"/>
              <a:gd name="connsiteX9" fmla="*/ 3511685 w 3511685"/>
              <a:gd name="connsiteY9" fmla="*/ 0 h 2168163"/>
              <a:gd name="connsiteX0" fmla="*/ 0 w 3511685"/>
              <a:gd name="connsiteY0" fmla="*/ 0 h 2168163"/>
              <a:gd name="connsiteX1" fmla="*/ 655515 w 3511685"/>
              <a:gd name="connsiteY1" fmla="*/ 0 h 2168163"/>
              <a:gd name="connsiteX2" fmla="*/ 1311029 w 3511685"/>
              <a:gd name="connsiteY2" fmla="*/ 0 h 2168163"/>
              <a:gd name="connsiteX3" fmla="*/ 1931427 w 3511685"/>
              <a:gd name="connsiteY3" fmla="*/ 0 h 2168163"/>
              <a:gd name="connsiteX4" fmla="*/ 2411357 w 3511685"/>
              <a:gd name="connsiteY4" fmla="*/ 0 h 2168163"/>
              <a:gd name="connsiteX5" fmla="*/ 2996638 w 3511685"/>
              <a:gd name="connsiteY5" fmla="*/ 0 h 2168163"/>
              <a:gd name="connsiteX6" fmla="*/ 3511685 w 3511685"/>
              <a:gd name="connsiteY6" fmla="*/ 0 h 2168163"/>
              <a:gd name="connsiteX7" fmla="*/ 3511685 w 3511685"/>
              <a:gd name="connsiteY7" fmla="*/ 542041 h 2168163"/>
              <a:gd name="connsiteX8" fmla="*/ 3511685 w 3511685"/>
              <a:gd name="connsiteY8" fmla="*/ 1062400 h 2168163"/>
              <a:gd name="connsiteX9" fmla="*/ 3511685 w 3511685"/>
              <a:gd name="connsiteY9" fmla="*/ 1539396 h 2168163"/>
              <a:gd name="connsiteX10" fmla="*/ 3511685 w 3511685"/>
              <a:gd name="connsiteY10" fmla="*/ 2168163 h 2168163"/>
              <a:gd name="connsiteX11" fmla="*/ 2996638 w 3511685"/>
              <a:gd name="connsiteY11" fmla="*/ 2168163 h 2168163"/>
              <a:gd name="connsiteX12" fmla="*/ 2481591 w 3511685"/>
              <a:gd name="connsiteY12" fmla="*/ 2168163 h 2168163"/>
              <a:gd name="connsiteX13" fmla="*/ 2001660 w 3511685"/>
              <a:gd name="connsiteY13" fmla="*/ 2168163 h 2168163"/>
              <a:gd name="connsiteX14" fmla="*/ 1346146 w 3511685"/>
              <a:gd name="connsiteY14" fmla="*/ 2168163 h 2168163"/>
              <a:gd name="connsiteX15" fmla="*/ 725748 w 3511685"/>
              <a:gd name="connsiteY15" fmla="*/ 2168163 h 2168163"/>
              <a:gd name="connsiteX16" fmla="*/ 0 w 3511685"/>
              <a:gd name="connsiteY16" fmla="*/ 2168163 h 2168163"/>
              <a:gd name="connsiteX17" fmla="*/ 0 w 3511685"/>
              <a:gd name="connsiteY17" fmla="*/ 1626122 h 2168163"/>
              <a:gd name="connsiteX18" fmla="*/ 0 w 3511685"/>
              <a:gd name="connsiteY18" fmla="*/ 1127445 h 2168163"/>
              <a:gd name="connsiteX19" fmla="*/ 0 w 3511685"/>
              <a:gd name="connsiteY19" fmla="*/ 563722 h 2168163"/>
              <a:gd name="connsiteX20" fmla="*/ 0 w 3511685"/>
              <a:gd name="connsiteY20" fmla="*/ 0 h 2168163"/>
              <a:gd name="connsiteX21" fmla="*/ 271020 w 3511685"/>
              <a:gd name="connsiteY21" fmla="*/ 271020 h 2168163"/>
              <a:gd name="connsiteX22" fmla="*/ 864949 w 3511685"/>
              <a:gd name="connsiteY22" fmla="*/ 271020 h 2168163"/>
              <a:gd name="connsiteX23" fmla="*/ 1458878 w 3511685"/>
              <a:gd name="connsiteY23" fmla="*/ 271020 h 2168163"/>
              <a:gd name="connsiteX24" fmla="*/ 2052807 w 3511685"/>
              <a:gd name="connsiteY24" fmla="*/ 271020 h 2168163"/>
              <a:gd name="connsiteX25" fmla="*/ 2587343 w 3511685"/>
              <a:gd name="connsiteY25" fmla="*/ 271020 h 2168163"/>
              <a:gd name="connsiteX26" fmla="*/ 3240665 w 3511685"/>
              <a:gd name="connsiteY26" fmla="*/ 271020 h 2168163"/>
              <a:gd name="connsiteX27" fmla="*/ 3240665 w 3511685"/>
              <a:gd name="connsiteY27" fmla="*/ 796800 h 2168163"/>
              <a:gd name="connsiteX28" fmla="*/ 3240665 w 3511685"/>
              <a:gd name="connsiteY28" fmla="*/ 1290057 h 2168163"/>
              <a:gd name="connsiteX29" fmla="*/ 3240665 w 3511685"/>
              <a:gd name="connsiteY29" fmla="*/ 1897143 h 2168163"/>
              <a:gd name="connsiteX30" fmla="*/ 2617040 w 3511685"/>
              <a:gd name="connsiteY30" fmla="*/ 1897143 h 2168163"/>
              <a:gd name="connsiteX31" fmla="*/ 2023111 w 3511685"/>
              <a:gd name="connsiteY31" fmla="*/ 1897143 h 2168163"/>
              <a:gd name="connsiteX32" fmla="*/ 1488574 w 3511685"/>
              <a:gd name="connsiteY32" fmla="*/ 1897143 h 2168163"/>
              <a:gd name="connsiteX33" fmla="*/ 924342 w 3511685"/>
              <a:gd name="connsiteY33" fmla="*/ 1897143 h 2168163"/>
              <a:gd name="connsiteX34" fmla="*/ 271020 w 3511685"/>
              <a:gd name="connsiteY34" fmla="*/ 1897143 h 2168163"/>
              <a:gd name="connsiteX35" fmla="*/ 271020 w 3511685"/>
              <a:gd name="connsiteY35" fmla="*/ 1403886 h 2168163"/>
              <a:gd name="connsiteX36" fmla="*/ 271020 w 3511685"/>
              <a:gd name="connsiteY36" fmla="*/ 861845 h 2168163"/>
              <a:gd name="connsiteX37" fmla="*/ 271020 w 3511685"/>
              <a:gd name="connsiteY37" fmla="*/ 271020 h 2168163"/>
              <a:gd name="connsiteX38" fmla="*/ 0 w 3511685"/>
              <a:gd name="connsiteY38" fmla="*/ 0 h 2168163"/>
              <a:gd name="connsiteX39" fmla="*/ 271020 w 3511685"/>
              <a:gd name="connsiteY39" fmla="*/ 271020 h 2168163"/>
              <a:gd name="connsiteX40" fmla="*/ 0 w 3511685"/>
              <a:gd name="connsiteY40" fmla="*/ 2168163 h 2168163"/>
              <a:gd name="connsiteX41" fmla="*/ 271020 w 3511685"/>
              <a:gd name="connsiteY41" fmla="*/ 1897143 h 2168163"/>
              <a:gd name="connsiteX42" fmla="*/ 3511685 w 3511685"/>
              <a:gd name="connsiteY42" fmla="*/ 0 h 2168163"/>
              <a:gd name="connsiteX43" fmla="*/ 3240665 w 3511685"/>
              <a:gd name="connsiteY43" fmla="*/ 271020 h 2168163"/>
              <a:gd name="connsiteX44" fmla="*/ 3511685 w 3511685"/>
              <a:gd name="connsiteY44" fmla="*/ 2168163 h 2168163"/>
              <a:gd name="connsiteX45" fmla="*/ 3240665 w 3511685"/>
              <a:gd name="connsiteY45" fmla="*/ 1897143 h 216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511685" h="2168163" stroke="0" extrusionOk="0">
                <a:moveTo>
                  <a:pt x="271020" y="271020"/>
                </a:moveTo>
                <a:cubicBezTo>
                  <a:pt x="379477" y="252341"/>
                  <a:pt x="570442" y="266507"/>
                  <a:pt x="805556" y="271020"/>
                </a:cubicBezTo>
                <a:cubicBezTo>
                  <a:pt x="1040670" y="275533"/>
                  <a:pt x="1097764" y="266812"/>
                  <a:pt x="1369789" y="271020"/>
                </a:cubicBezTo>
                <a:cubicBezTo>
                  <a:pt x="1641814" y="275228"/>
                  <a:pt x="1732958" y="296812"/>
                  <a:pt x="1963718" y="271020"/>
                </a:cubicBezTo>
                <a:cubicBezTo>
                  <a:pt x="2194478" y="245228"/>
                  <a:pt x="2356254" y="283971"/>
                  <a:pt x="2468557" y="271020"/>
                </a:cubicBezTo>
                <a:cubicBezTo>
                  <a:pt x="2580860" y="258069"/>
                  <a:pt x="3048142" y="235640"/>
                  <a:pt x="3240665" y="271020"/>
                </a:cubicBezTo>
                <a:cubicBezTo>
                  <a:pt x="3241974" y="499800"/>
                  <a:pt x="3236187" y="630922"/>
                  <a:pt x="3240665" y="845583"/>
                </a:cubicBezTo>
                <a:cubicBezTo>
                  <a:pt x="3245143" y="1060244"/>
                  <a:pt x="3222780" y="1174084"/>
                  <a:pt x="3240665" y="1338841"/>
                </a:cubicBezTo>
                <a:cubicBezTo>
                  <a:pt x="3258550" y="1503598"/>
                  <a:pt x="3217193" y="1619020"/>
                  <a:pt x="3240665" y="1897143"/>
                </a:cubicBezTo>
                <a:cubicBezTo>
                  <a:pt x="2982842" y="1884152"/>
                  <a:pt x="2861733" y="1915385"/>
                  <a:pt x="2646736" y="1897143"/>
                </a:cubicBezTo>
                <a:cubicBezTo>
                  <a:pt x="2431739" y="1878901"/>
                  <a:pt x="2337760" y="1911070"/>
                  <a:pt x="2112200" y="1897143"/>
                </a:cubicBezTo>
                <a:cubicBezTo>
                  <a:pt x="1886640" y="1883216"/>
                  <a:pt x="1762368" y="1896994"/>
                  <a:pt x="1547967" y="1897143"/>
                </a:cubicBezTo>
                <a:cubicBezTo>
                  <a:pt x="1333566" y="1897292"/>
                  <a:pt x="1135607" y="1886468"/>
                  <a:pt x="1013431" y="1897143"/>
                </a:cubicBezTo>
                <a:cubicBezTo>
                  <a:pt x="891255" y="1907818"/>
                  <a:pt x="489279" y="1866855"/>
                  <a:pt x="271020" y="1897143"/>
                </a:cubicBezTo>
                <a:cubicBezTo>
                  <a:pt x="254995" y="1760727"/>
                  <a:pt x="255358" y="1579820"/>
                  <a:pt x="271020" y="1403886"/>
                </a:cubicBezTo>
                <a:cubicBezTo>
                  <a:pt x="286682" y="1227952"/>
                  <a:pt x="268063" y="1153491"/>
                  <a:pt x="271020" y="910628"/>
                </a:cubicBezTo>
                <a:cubicBezTo>
                  <a:pt x="273977" y="667765"/>
                  <a:pt x="250851" y="527508"/>
                  <a:pt x="271020" y="271020"/>
                </a:cubicBezTo>
                <a:close/>
              </a:path>
              <a:path w="3511685" h="2168163" fill="lightenLess" stroke="0" extrusionOk="0">
                <a:moveTo>
                  <a:pt x="0" y="0"/>
                </a:moveTo>
                <a:cubicBezTo>
                  <a:pt x="132437" y="-19707"/>
                  <a:pt x="326299" y="-26564"/>
                  <a:pt x="550164" y="0"/>
                </a:cubicBezTo>
                <a:cubicBezTo>
                  <a:pt x="774029" y="26564"/>
                  <a:pt x="855314" y="-3487"/>
                  <a:pt x="1100328" y="0"/>
                </a:cubicBezTo>
                <a:cubicBezTo>
                  <a:pt x="1345342" y="3487"/>
                  <a:pt x="1547289" y="8426"/>
                  <a:pt x="1755842" y="0"/>
                </a:cubicBezTo>
                <a:cubicBezTo>
                  <a:pt x="1964395" y="-8426"/>
                  <a:pt x="2070707" y="3066"/>
                  <a:pt x="2306006" y="0"/>
                </a:cubicBezTo>
                <a:cubicBezTo>
                  <a:pt x="2541305" y="-3066"/>
                  <a:pt x="2779853" y="-20389"/>
                  <a:pt x="2961521" y="0"/>
                </a:cubicBezTo>
                <a:cubicBezTo>
                  <a:pt x="3143190" y="20389"/>
                  <a:pt x="3245849" y="-19725"/>
                  <a:pt x="3511685" y="0"/>
                </a:cubicBezTo>
                <a:cubicBezTo>
                  <a:pt x="3458849" y="65383"/>
                  <a:pt x="3296574" y="203154"/>
                  <a:pt x="3240665" y="271020"/>
                </a:cubicBezTo>
                <a:cubicBezTo>
                  <a:pt x="3004801" y="282996"/>
                  <a:pt x="2849346" y="277630"/>
                  <a:pt x="2646736" y="271020"/>
                </a:cubicBezTo>
                <a:cubicBezTo>
                  <a:pt x="2444126" y="264410"/>
                  <a:pt x="2192145" y="281733"/>
                  <a:pt x="2052807" y="271020"/>
                </a:cubicBezTo>
                <a:cubicBezTo>
                  <a:pt x="1913469" y="260307"/>
                  <a:pt x="1705660" y="255786"/>
                  <a:pt x="1518271" y="271020"/>
                </a:cubicBezTo>
                <a:cubicBezTo>
                  <a:pt x="1330882" y="286254"/>
                  <a:pt x="1099149" y="280465"/>
                  <a:pt x="924342" y="271020"/>
                </a:cubicBezTo>
                <a:cubicBezTo>
                  <a:pt x="749535" y="261575"/>
                  <a:pt x="456112" y="269815"/>
                  <a:pt x="271020" y="271020"/>
                </a:cubicBezTo>
                <a:cubicBezTo>
                  <a:pt x="169514" y="181148"/>
                  <a:pt x="79582" y="83054"/>
                  <a:pt x="0" y="0"/>
                </a:cubicBezTo>
                <a:close/>
              </a:path>
              <a:path w="3511685" h="2168163" fill="darkenLess" stroke="0" extrusionOk="0">
                <a:moveTo>
                  <a:pt x="0" y="2168163"/>
                </a:moveTo>
                <a:cubicBezTo>
                  <a:pt x="64026" y="2121493"/>
                  <a:pt x="187986" y="1970077"/>
                  <a:pt x="271020" y="1897143"/>
                </a:cubicBezTo>
                <a:cubicBezTo>
                  <a:pt x="507429" y="1888817"/>
                  <a:pt x="605037" y="1886943"/>
                  <a:pt x="894645" y="1897143"/>
                </a:cubicBezTo>
                <a:cubicBezTo>
                  <a:pt x="1184254" y="1907343"/>
                  <a:pt x="1272274" y="1904381"/>
                  <a:pt x="1518271" y="1897143"/>
                </a:cubicBezTo>
                <a:cubicBezTo>
                  <a:pt x="1764268" y="1889905"/>
                  <a:pt x="1897295" y="1909457"/>
                  <a:pt x="2112200" y="1897143"/>
                </a:cubicBezTo>
                <a:cubicBezTo>
                  <a:pt x="2327105" y="1884829"/>
                  <a:pt x="2512636" y="1871176"/>
                  <a:pt x="2676432" y="1897143"/>
                </a:cubicBezTo>
                <a:cubicBezTo>
                  <a:pt x="2840228" y="1923110"/>
                  <a:pt x="3021868" y="1913377"/>
                  <a:pt x="3240665" y="1897143"/>
                </a:cubicBezTo>
                <a:cubicBezTo>
                  <a:pt x="3324602" y="1954229"/>
                  <a:pt x="3423639" y="2095317"/>
                  <a:pt x="3511685" y="2168163"/>
                </a:cubicBezTo>
                <a:cubicBezTo>
                  <a:pt x="3290416" y="2153321"/>
                  <a:pt x="3143785" y="2153855"/>
                  <a:pt x="2891287" y="2168163"/>
                </a:cubicBezTo>
                <a:cubicBezTo>
                  <a:pt x="2638789" y="2182471"/>
                  <a:pt x="2499484" y="2164636"/>
                  <a:pt x="2306006" y="2168163"/>
                </a:cubicBezTo>
                <a:cubicBezTo>
                  <a:pt x="2112528" y="2171690"/>
                  <a:pt x="1825962" y="2160791"/>
                  <a:pt x="1685609" y="2168163"/>
                </a:cubicBezTo>
                <a:cubicBezTo>
                  <a:pt x="1545256" y="2175535"/>
                  <a:pt x="1398969" y="2147967"/>
                  <a:pt x="1205679" y="2168163"/>
                </a:cubicBezTo>
                <a:cubicBezTo>
                  <a:pt x="1012389" y="2188360"/>
                  <a:pt x="864842" y="2172844"/>
                  <a:pt x="725748" y="2168163"/>
                </a:cubicBezTo>
                <a:cubicBezTo>
                  <a:pt x="586654" y="2163482"/>
                  <a:pt x="291790" y="2189242"/>
                  <a:pt x="0" y="2168163"/>
                </a:cubicBezTo>
                <a:close/>
              </a:path>
              <a:path w="3511685" h="2168163" fill="lighten" stroke="0" extrusionOk="0">
                <a:moveTo>
                  <a:pt x="0" y="0"/>
                </a:moveTo>
                <a:cubicBezTo>
                  <a:pt x="115971" y="124396"/>
                  <a:pt x="189630" y="180155"/>
                  <a:pt x="271020" y="271020"/>
                </a:cubicBezTo>
                <a:cubicBezTo>
                  <a:pt x="286186" y="423042"/>
                  <a:pt x="289210" y="548725"/>
                  <a:pt x="271020" y="813061"/>
                </a:cubicBezTo>
                <a:cubicBezTo>
                  <a:pt x="252830" y="1077397"/>
                  <a:pt x="287799" y="1102785"/>
                  <a:pt x="271020" y="1322580"/>
                </a:cubicBezTo>
                <a:cubicBezTo>
                  <a:pt x="254241" y="1542375"/>
                  <a:pt x="247122" y="1636339"/>
                  <a:pt x="271020" y="1897143"/>
                </a:cubicBezTo>
                <a:cubicBezTo>
                  <a:pt x="138905" y="2033773"/>
                  <a:pt x="83196" y="2111501"/>
                  <a:pt x="0" y="2168163"/>
                </a:cubicBezTo>
                <a:cubicBezTo>
                  <a:pt x="866" y="1957903"/>
                  <a:pt x="-3615" y="1875122"/>
                  <a:pt x="0" y="1669486"/>
                </a:cubicBezTo>
                <a:cubicBezTo>
                  <a:pt x="3615" y="1463850"/>
                  <a:pt x="12344" y="1338310"/>
                  <a:pt x="0" y="1084082"/>
                </a:cubicBezTo>
                <a:cubicBezTo>
                  <a:pt x="-12344" y="829854"/>
                  <a:pt x="17901" y="657004"/>
                  <a:pt x="0" y="498677"/>
                </a:cubicBezTo>
                <a:cubicBezTo>
                  <a:pt x="-17901" y="340351"/>
                  <a:pt x="20294" y="99748"/>
                  <a:pt x="0" y="0"/>
                </a:cubicBezTo>
                <a:close/>
              </a:path>
              <a:path w="3511685" h="2168163" fill="darken" stroke="0" extrusionOk="0">
                <a:moveTo>
                  <a:pt x="3511685" y="0"/>
                </a:moveTo>
                <a:cubicBezTo>
                  <a:pt x="3529128" y="206256"/>
                  <a:pt x="3512399" y="365791"/>
                  <a:pt x="3511685" y="542041"/>
                </a:cubicBezTo>
                <a:cubicBezTo>
                  <a:pt x="3510971" y="718291"/>
                  <a:pt x="3536896" y="954174"/>
                  <a:pt x="3511685" y="1084082"/>
                </a:cubicBezTo>
                <a:cubicBezTo>
                  <a:pt x="3486474" y="1213990"/>
                  <a:pt x="3528314" y="1507045"/>
                  <a:pt x="3511685" y="1626122"/>
                </a:cubicBezTo>
                <a:cubicBezTo>
                  <a:pt x="3495056" y="1745199"/>
                  <a:pt x="3497091" y="2033491"/>
                  <a:pt x="3511685" y="2168163"/>
                </a:cubicBezTo>
                <a:cubicBezTo>
                  <a:pt x="3438596" y="2104720"/>
                  <a:pt x="3328533" y="2004216"/>
                  <a:pt x="3240665" y="1897143"/>
                </a:cubicBezTo>
                <a:cubicBezTo>
                  <a:pt x="3226353" y="1767962"/>
                  <a:pt x="3265718" y="1445426"/>
                  <a:pt x="3240665" y="1322580"/>
                </a:cubicBezTo>
                <a:cubicBezTo>
                  <a:pt x="3215612" y="1199734"/>
                  <a:pt x="3264840" y="904556"/>
                  <a:pt x="3240665" y="780539"/>
                </a:cubicBezTo>
                <a:cubicBezTo>
                  <a:pt x="3216490" y="656522"/>
                  <a:pt x="3233226" y="422041"/>
                  <a:pt x="3240665" y="271020"/>
                </a:cubicBezTo>
                <a:cubicBezTo>
                  <a:pt x="3306201" y="223633"/>
                  <a:pt x="3407358" y="128731"/>
                  <a:pt x="3511685" y="0"/>
                </a:cubicBezTo>
                <a:close/>
              </a:path>
              <a:path w="3511685" h="2168163" fill="none" extrusionOk="0">
                <a:moveTo>
                  <a:pt x="0" y="0"/>
                </a:moveTo>
                <a:cubicBezTo>
                  <a:pt x="159566" y="12367"/>
                  <a:pt x="471704" y="-19924"/>
                  <a:pt x="655515" y="0"/>
                </a:cubicBezTo>
                <a:cubicBezTo>
                  <a:pt x="839327" y="19924"/>
                  <a:pt x="1136946" y="-270"/>
                  <a:pt x="1311029" y="0"/>
                </a:cubicBezTo>
                <a:cubicBezTo>
                  <a:pt x="1485112" y="270"/>
                  <a:pt x="1756276" y="-11113"/>
                  <a:pt x="1931427" y="0"/>
                </a:cubicBezTo>
                <a:cubicBezTo>
                  <a:pt x="2106578" y="11113"/>
                  <a:pt x="2247326" y="-19642"/>
                  <a:pt x="2411357" y="0"/>
                </a:cubicBezTo>
                <a:cubicBezTo>
                  <a:pt x="2575388" y="19642"/>
                  <a:pt x="2840002" y="11525"/>
                  <a:pt x="2996638" y="0"/>
                </a:cubicBezTo>
                <a:cubicBezTo>
                  <a:pt x="3153274" y="-11525"/>
                  <a:pt x="3286817" y="-19725"/>
                  <a:pt x="3511685" y="0"/>
                </a:cubicBezTo>
                <a:cubicBezTo>
                  <a:pt x="3527334" y="137830"/>
                  <a:pt x="3520524" y="282091"/>
                  <a:pt x="3511685" y="542041"/>
                </a:cubicBezTo>
                <a:cubicBezTo>
                  <a:pt x="3502846" y="801991"/>
                  <a:pt x="3505404" y="812472"/>
                  <a:pt x="3511685" y="1062400"/>
                </a:cubicBezTo>
                <a:cubicBezTo>
                  <a:pt x="3517966" y="1312328"/>
                  <a:pt x="3513412" y="1382686"/>
                  <a:pt x="3511685" y="1539396"/>
                </a:cubicBezTo>
                <a:cubicBezTo>
                  <a:pt x="3509958" y="1696106"/>
                  <a:pt x="3489778" y="1990914"/>
                  <a:pt x="3511685" y="2168163"/>
                </a:cubicBezTo>
                <a:cubicBezTo>
                  <a:pt x="3358190" y="2176744"/>
                  <a:pt x="3169608" y="2147904"/>
                  <a:pt x="2996638" y="2168163"/>
                </a:cubicBezTo>
                <a:cubicBezTo>
                  <a:pt x="2823668" y="2188422"/>
                  <a:pt x="2664792" y="2144606"/>
                  <a:pt x="2481591" y="2168163"/>
                </a:cubicBezTo>
                <a:cubicBezTo>
                  <a:pt x="2298390" y="2191720"/>
                  <a:pt x="2099330" y="2151529"/>
                  <a:pt x="2001660" y="2168163"/>
                </a:cubicBezTo>
                <a:cubicBezTo>
                  <a:pt x="1903990" y="2184797"/>
                  <a:pt x="1510562" y="2144949"/>
                  <a:pt x="1346146" y="2168163"/>
                </a:cubicBezTo>
                <a:cubicBezTo>
                  <a:pt x="1181730" y="2191377"/>
                  <a:pt x="938248" y="2162731"/>
                  <a:pt x="725748" y="2168163"/>
                </a:cubicBezTo>
                <a:cubicBezTo>
                  <a:pt x="513248" y="2173595"/>
                  <a:pt x="245455" y="2154510"/>
                  <a:pt x="0" y="2168163"/>
                </a:cubicBezTo>
                <a:cubicBezTo>
                  <a:pt x="7266" y="1928018"/>
                  <a:pt x="18787" y="1737358"/>
                  <a:pt x="0" y="1626122"/>
                </a:cubicBezTo>
                <a:cubicBezTo>
                  <a:pt x="-18787" y="1514886"/>
                  <a:pt x="2158" y="1288077"/>
                  <a:pt x="0" y="1127445"/>
                </a:cubicBezTo>
                <a:cubicBezTo>
                  <a:pt x="-2158" y="966813"/>
                  <a:pt x="7081" y="684783"/>
                  <a:pt x="0" y="563722"/>
                </a:cubicBezTo>
                <a:cubicBezTo>
                  <a:pt x="-7081" y="442661"/>
                  <a:pt x="-23214" y="276200"/>
                  <a:pt x="0" y="0"/>
                </a:cubicBezTo>
                <a:close/>
                <a:moveTo>
                  <a:pt x="271020" y="271020"/>
                </a:moveTo>
                <a:cubicBezTo>
                  <a:pt x="416458" y="271825"/>
                  <a:pt x="624399" y="257828"/>
                  <a:pt x="864949" y="271020"/>
                </a:cubicBezTo>
                <a:cubicBezTo>
                  <a:pt x="1105499" y="284212"/>
                  <a:pt x="1189285" y="263747"/>
                  <a:pt x="1458878" y="271020"/>
                </a:cubicBezTo>
                <a:cubicBezTo>
                  <a:pt x="1728471" y="278293"/>
                  <a:pt x="1873752" y="254337"/>
                  <a:pt x="2052807" y="271020"/>
                </a:cubicBezTo>
                <a:cubicBezTo>
                  <a:pt x="2231862" y="287703"/>
                  <a:pt x="2393023" y="278699"/>
                  <a:pt x="2587343" y="271020"/>
                </a:cubicBezTo>
                <a:cubicBezTo>
                  <a:pt x="2781663" y="263341"/>
                  <a:pt x="2967001" y="298725"/>
                  <a:pt x="3240665" y="271020"/>
                </a:cubicBezTo>
                <a:cubicBezTo>
                  <a:pt x="3263174" y="500093"/>
                  <a:pt x="3238761" y="591717"/>
                  <a:pt x="3240665" y="796800"/>
                </a:cubicBezTo>
                <a:cubicBezTo>
                  <a:pt x="3242569" y="1001883"/>
                  <a:pt x="3243123" y="1168515"/>
                  <a:pt x="3240665" y="1290057"/>
                </a:cubicBezTo>
                <a:cubicBezTo>
                  <a:pt x="3238207" y="1411599"/>
                  <a:pt x="3224664" y="1742932"/>
                  <a:pt x="3240665" y="1897143"/>
                </a:cubicBezTo>
                <a:cubicBezTo>
                  <a:pt x="3080515" y="1926229"/>
                  <a:pt x="2847765" y="1896351"/>
                  <a:pt x="2617040" y="1897143"/>
                </a:cubicBezTo>
                <a:cubicBezTo>
                  <a:pt x="2386315" y="1897935"/>
                  <a:pt x="2260575" y="1920630"/>
                  <a:pt x="2023111" y="1897143"/>
                </a:cubicBezTo>
                <a:cubicBezTo>
                  <a:pt x="1785647" y="1873656"/>
                  <a:pt x="1650204" y="1923442"/>
                  <a:pt x="1488574" y="1897143"/>
                </a:cubicBezTo>
                <a:cubicBezTo>
                  <a:pt x="1326944" y="1870844"/>
                  <a:pt x="1074396" y="1901975"/>
                  <a:pt x="924342" y="1897143"/>
                </a:cubicBezTo>
                <a:cubicBezTo>
                  <a:pt x="774288" y="1892311"/>
                  <a:pt x="553452" y="1919378"/>
                  <a:pt x="271020" y="1897143"/>
                </a:cubicBezTo>
                <a:cubicBezTo>
                  <a:pt x="261338" y="1728888"/>
                  <a:pt x="250107" y="1552753"/>
                  <a:pt x="271020" y="1403886"/>
                </a:cubicBezTo>
                <a:cubicBezTo>
                  <a:pt x="291933" y="1255019"/>
                  <a:pt x="278081" y="1020782"/>
                  <a:pt x="271020" y="861845"/>
                </a:cubicBezTo>
                <a:cubicBezTo>
                  <a:pt x="263959" y="702908"/>
                  <a:pt x="298410" y="430814"/>
                  <a:pt x="271020" y="271020"/>
                </a:cubicBezTo>
                <a:close/>
                <a:moveTo>
                  <a:pt x="0" y="0"/>
                </a:moveTo>
                <a:cubicBezTo>
                  <a:pt x="57228" y="68387"/>
                  <a:pt x="211855" y="184852"/>
                  <a:pt x="271020" y="271020"/>
                </a:cubicBezTo>
                <a:moveTo>
                  <a:pt x="0" y="2168163"/>
                </a:moveTo>
                <a:cubicBezTo>
                  <a:pt x="98646" y="2089841"/>
                  <a:pt x="179596" y="1989050"/>
                  <a:pt x="271020" y="1897143"/>
                </a:cubicBezTo>
                <a:moveTo>
                  <a:pt x="3511685" y="0"/>
                </a:moveTo>
                <a:cubicBezTo>
                  <a:pt x="3437341" y="99747"/>
                  <a:pt x="3341782" y="150948"/>
                  <a:pt x="3240665" y="271020"/>
                </a:cubicBezTo>
                <a:moveTo>
                  <a:pt x="3511685" y="2168163"/>
                </a:moveTo>
                <a:cubicBezTo>
                  <a:pt x="3402396" y="2041264"/>
                  <a:pt x="3343579" y="2004425"/>
                  <a:pt x="3240665" y="189714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Vukovar – masovne grobnice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13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nakošeni 6">
            <a:extLst>
              <a:ext uri="{FF2B5EF4-FFF2-40B4-BE49-F238E27FC236}">
                <a16:creationId xmlns="" xmlns:a16="http://schemas.microsoft.com/office/drawing/2014/main" id="{DDE3654C-45E1-4835-94D3-848C37B2F4F0}"/>
              </a:ext>
            </a:extLst>
          </p:cNvPr>
          <p:cNvSpPr/>
          <p:nvPr/>
        </p:nvSpPr>
        <p:spPr>
          <a:xfrm>
            <a:off x="8880049" y="4572000"/>
            <a:ext cx="2948785" cy="2168163"/>
          </a:xfrm>
          <a:custGeom>
            <a:avLst/>
            <a:gdLst>
              <a:gd name="connsiteX0" fmla="*/ 271020 w 2948785"/>
              <a:gd name="connsiteY0" fmla="*/ 271020 h 2168163"/>
              <a:gd name="connsiteX1" fmla="*/ 824571 w 2948785"/>
              <a:gd name="connsiteY1" fmla="*/ 271020 h 2168163"/>
              <a:gd name="connsiteX2" fmla="*/ 1402190 w 2948785"/>
              <a:gd name="connsiteY2" fmla="*/ 271020 h 2168163"/>
              <a:gd name="connsiteX3" fmla="*/ 2003876 w 2948785"/>
              <a:gd name="connsiteY3" fmla="*/ 271020 h 2168163"/>
              <a:gd name="connsiteX4" fmla="*/ 2677765 w 2948785"/>
              <a:gd name="connsiteY4" fmla="*/ 271020 h 2168163"/>
              <a:gd name="connsiteX5" fmla="*/ 2677765 w 2948785"/>
              <a:gd name="connsiteY5" fmla="*/ 829322 h 2168163"/>
              <a:gd name="connsiteX6" fmla="*/ 2677765 w 2948785"/>
              <a:gd name="connsiteY6" fmla="*/ 1403886 h 2168163"/>
              <a:gd name="connsiteX7" fmla="*/ 2677765 w 2948785"/>
              <a:gd name="connsiteY7" fmla="*/ 1897143 h 2168163"/>
              <a:gd name="connsiteX8" fmla="*/ 2100146 w 2948785"/>
              <a:gd name="connsiteY8" fmla="*/ 1897143 h 2168163"/>
              <a:gd name="connsiteX9" fmla="*/ 1474393 w 2948785"/>
              <a:gd name="connsiteY9" fmla="*/ 1897143 h 2168163"/>
              <a:gd name="connsiteX10" fmla="*/ 920841 w 2948785"/>
              <a:gd name="connsiteY10" fmla="*/ 1897143 h 2168163"/>
              <a:gd name="connsiteX11" fmla="*/ 271020 w 2948785"/>
              <a:gd name="connsiteY11" fmla="*/ 1897143 h 2168163"/>
              <a:gd name="connsiteX12" fmla="*/ 271020 w 2948785"/>
              <a:gd name="connsiteY12" fmla="*/ 1387624 h 2168163"/>
              <a:gd name="connsiteX13" fmla="*/ 271020 w 2948785"/>
              <a:gd name="connsiteY13" fmla="*/ 845583 h 2168163"/>
              <a:gd name="connsiteX14" fmla="*/ 271020 w 2948785"/>
              <a:gd name="connsiteY14" fmla="*/ 271020 h 2168163"/>
              <a:gd name="connsiteX0" fmla="*/ 0 w 2948785"/>
              <a:gd name="connsiteY0" fmla="*/ 0 h 2168163"/>
              <a:gd name="connsiteX1" fmla="*/ 501293 w 2948785"/>
              <a:gd name="connsiteY1" fmla="*/ 0 h 2168163"/>
              <a:gd name="connsiteX2" fmla="*/ 1061563 w 2948785"/>
              <a:gd name="connsiteY2" fmla="*/ 0 h 2168163"/>
              <a:gd name="connsiteX3" fmla="*/ 1562856 w 2948785"/>
              <a:gd name="connsiteY3" fmla="*/ 0 h 2168163"/>
              <a:gd name="connsiteX4" fmla="*/ 2123125 w 2948785"/>
              <a:gd name="connsiteY4" fmla="*/ 0 h 2168163"/>
              <a:gd name="connsiteX5" fmla="*/ 2948785 w 2948785"/>
              <a:gd name="connsiteY5" fmla="*/ 0 h 2168163"/>
              <a:gd name="connsiteX6" fmla="*/ 2677765 w 2948785"/>
              <a:gd name="connsiteY6" fmla="*/ 271020 h 2168163"/>
              <a:gd name="connsiteX7" fmla="*/ 2052011 w 2948785"/>
              <a:gd name="connsiteY7" fmla="*/ 271020 h 2168163"/>
              <a:gd name="connsiteX8" fmla="*/ 1522527 w 2948785"/>
              <a:gd name="connsiteY8" fmla="*/ 271020 h 2168163"/>
              <a:gd name="connsiteX9" fmla="*/ 944909 w 2948785"/>
              <a:gd name="connsiteY9" fmla="*/ 271020 h 2168163"/>
              <a:gd name="connsiteX10" fmla="*/ 271020 w 2948785"/>
              <a:gd name="connsiteY10" fmla="*/ 271020 h 2168163"/>
              <a:gd name="connsiteX11" fmla="*/ 0 w 2948785"/>
              <a:gd name="connsiteY11" fmla="*/ 0 h 2168163"/>
              <a:gd name="connsiteX0" fmla="*/ 0 w 2948785"/>
              <a:gd name="connsiteY0" fmla="*/ 2168163 h 2168163"/>
              <a:gd name="connsiteX1" fmla="*/ 271020 w 2948785"/>
              <a:gd name="connsiteY1" fmla="*/ 1897143 h 2168163"/>
              <a:gd name="connsiteX2" fmla="*/ 872706 w 2948785"/>
              <a:gd name="connsiteY2" fmla="*/ 1897143 h 2168163"/>
              <a:gd name="connsiteX3" fmla="*/ 1498460 w 2948785"/>
              <a:gd name="connsiteY3" fmla="*/ 1897143 h 2168163"/>
              <a:gd name="connsiteX4" fmla="*/ 2076079 w 2948785"/>
              <a:gd name="connsiteY4" fmla="*/ 1897143 h 2168163"/>
              <a:gd name="connsiteX5" fmla="*/ 2677765 w 2948785"/>
              <a:gd name="connsiteY5" fmla="*/ 1897143 h 2168163"/>
              <a:gd name="connsiteX6" fmla="*/ 2948785 w 2948785"/>
              <a:gd name="connsiteY6" fmla="*/ 2168163 h 2168163"/>
              <a:gd name="connsiteX7" fmla="*/ 2447492 w 2948785"/>
              <a:gd name="connsiteY7" fmla="*/ 2168163 h 2168163"/>
              <a:gd name="connsiteX8" fmla="*/ 1828247 w 2948785"/>
              <a:gd name="connsiteY8" fmla="*/ 2168163 h 2168163"/>
              <a:gd name="connsiteX9" fmla="*/ 1179514 w 2948785"/>
              <a:gd name="connsiteY9" fmla="*/ 2168163 h 2168163"/>
              <a:gd name="connsiteX10" fmla="*/ 530781 w 2948785"/>
              <a:gd name="connsiteY10" fmla="*/ 2168163 h 2168163"/>
              <a:gd name="connsiteX11" fmla="*/ 0 w 2948785"/>
              <a:gd name="connsiteY11" fmla="*/ 2168163 h 2168163"/>
              <a:gd name="connsiteX0" fmla="*/ 0 w 2948785"/>
              <a:gd name="connsiteY0" fmla="*/ 0 h 2168163"/>
              <a:gd name="connsiteX1" fmla="*/ 271020 w 2948785"/>
              <a:gd name="connsiteY1" fmla="*/ 271020 h 2168163"/>
              <a:gd name="connsiteX2" fmla="*/ 271020 w 2948785"/>
              <a:gd name="connsiteY2" fmla="*/ 845583 h 2168163"/>
              <a:gd name="connsiteX3" fmla="*/ 271020 w 2948785"/>
              <a:gd name="connsiteY3" fmla="*/ 1420147 h 2168163"/>
              <a:gd name="connsiteX4" fmla="*/ 271020 w 2948785"/>
              <a:gd name="connsiteY4" fmla="*/ 1897143 h 2168163"/>
              <a:gd name="connsiteX5" fmla="*/ 0 w 2948785"/>
              <a:gd name="connsiteY5" fmla="*/ 2168163 h 2168163"/>
              <a:gd name="connsiteX6" fmla="*/ 0 w 2948785"/>
              <a:gd name="connsiteY6" fmla="*/ 1604441 h 2168163"/>
              <a:gd name="connsiteX7" fmla="*/ 0 w 2948785"/>
              <a:gd name="connsiteY7" fmla="*/ 1105763 h 2168163"/>
              <a:gd name="connsiteX8" fmla="*/ 0 w 2948785"/>
              <a:gd name="connsiteY8" fmla="*/ 607086 h 2168163"/>
              <a:gd name="connsiteX9" fmla="*/ 0 w 2948785"/>
              <a:gd name="connsiteY9" fmla="*/ 0 h 2168163"/>
              <a:gd name="connsiteX0" fmla="*/ 2948785 w 2948785"/>
              <a:gd name="connsiteY0" fmla="*/ 0 h 2168163"/>
              <a:gd name="connsiteX1" fmla="*/ 2948785 w 2948785"/>
              <a:gd name="connsiteY1" fmla="*/ 476996 h 2168163"/>
              <a:gd name="connsiteX2" fmla="*/ 2948785 w 2948785"/>
              <a:gd name="connsiteY2" fmla="*/ 1062400 h 2168163"/>
              <a:gd name="connsiteX3" fmla="*/ 2948785 w 2948785"/>
              <a:gd name="connsiteY3" fmla="*/ 1604441 h 2168163"/>
              <a:gd name="connsiteX4" fmla="*/ 2948785 w 2948785"/>
              <a:gd name="connsiteY4" fmla="*/ 2168163 h 2168163"/>
              <a:gd name="connsiteX5" fmla="*/ 2677765 w 2948785"/>
              <a:gd name="connsiteY5" fmla="*/ 1897143 h 2168163"/>
              <a:gd name="connsiteX6" fmla="*/ 2677765 w 2948785"/>
              <a:gd name="connsiteY6" fmla="*/ 1322580 h 2168163"/>
              <a:gd name="connsiteX7" fmla="*/ 2677765 w 2948785"/>
              <a:gd name="connsiteY7" fmla="*/ 829322 h 2168163"/>
              <a:gd name="connsiteX8" fmla="*/ 2677765 w 2948785"/>
              <a:gd name="connsiteY8" fmla="*/ 271020 h 2168163"/>
              <a:gd name="connsiteX9" fmla="*/ 2948785 w 2948785"/>
              <a:gd name="connsiteY9" fmla="*/ 0 h 2168163"/>
              <a:gd name="connsiteX0" fmla="*/ 0 w 2948785"/>
              <a:gd name="connsiteY0" fmla="*/ 0 h 2168163"/>
              <a:gd name="connsiteX1" fmla="*/ 589757 w 2948785"/>
              <a:gd name="connsiteY1" fmla="*/ 0 h 2168163"/>
              <a:gd name="connsiteX2" fmla="*/ 1209002 w 2948785"/>
              <a:gd name="connsiteY2" fmla="*/ 0 h 2168163"/>
              <a:gd name="connsiteX3" fmla="*/ 1828247 w 2948785"/>
              <a:gd name="connsiteY3" fmla="*/ 0 h 2168163"/>
              <a:gd name="connsiteX4" fmla="*/ 2418004 w 2948785"/>
              <a:gd name="connsiteY4" fmla="*/ 0 h 2168163"/>
              <a:gd name="connsiteX5" fmla="*/ 2948785 w 2948785"/>
              <a:gd name="connsiteY5" fmla="*/ 0 h 2168163"/>
              <a:gd name="connsiteX6" fmla="*/ 2948785 w 2948785"/>
              <a:gd name="connsiteY6" fmla="*/ 563722 h 2168163"/>
              <a:gd name="connsiteX7" fmla="*/ 2948785 w 2948785"/>
              <a:gd name="connsiteY7" fmla="*/ 1127445 h 2168163"/>
              <a:gd name="connsiteX8" fmla="*/ 2948785 w 2948785"/>
              <a:gd name="connsiteY8" fmla="*/ 2168163 h 2168163"/>
              <a:gd name="connsiteX9" fmla="*/ 2447492 w 2948785"/>
              <a:gd name="connsiteY9" fmla="*/ 2168163 h 2168163"/>
              <a:gd name="connsiteX10" fmla="*/ 1916710 w 2948785"/>
              <a:gd name="connsiteY10" fmla="*/ 2168163 h 2168163"/>
              <a:gd name="connsiteX11" fmla="*/ 1297465 w 2948785"/>
              <a:gd name="connsiteY11" fmla="*/ 2168163 h 2168163"/>
              <a:gd name="connsiteX12" fmla="*/ 707708 w 2948785"/>
              <a:gd name="connsiteY12" fmla="*/ 2168163 h 2168163"/>
              <a:gd name="connsiteX13" fmla="*/ 0 w 2948785"/>
              <a:gd name="connsiteY13" fmla="*/ 2168163 h 2168163"/>
              <a:gd name="connsiteX14" fmla="*/ 0 w 2948785"/>
              <a:gd name="connsiteY14" fmla="*/ 1582759 h 2168163"/>
              <a:gd name="connsiteX15" fmla="*/ 0 w 2948785"/>
              <a:gd name="connsiteY15" fmla="*/ 1062400 h 2168163"/>
              <a:gd name="connsiteX16" fmla="*/ 0 w 2948785"/>
              <a:gd name="connsiteY16" fmla="*/ 563722 h 2168163"/>
              <a:gd name="connsiteX17" fmla="*/ 0 w 2948785"/>
              <a:gd name="connsiteY17" fmla="*/ 0 h 2168163"/>
              <a:gd name="connsiteX18" fmla="*/ 271020 w 2948785"/>
              <a:gd name="connsiteY18" fmla="*/ 271020 h 2168163"/>
              <a:gd name="connsiteX19" fmla="*/ 800504 w 2948785"/>
              <a:gd name="connsiteY19" fmla="*/ 271020 h 2168163"/>
              <a:gd name="connsiteX20" fmla="*/ 1426258 w 2948785"/>
              <a:gd name="connsiteY20" fmla="*/ 271020 h 2168163"/>
              <a:gd name="connsiteX21" fmla="*/ 1979809 w 2948785"/>
              <a:gd name="connsiteY21" fmla="*/ 271020 h 2168163"/>
              <a:gd name="connsiteX22" fmla="*/ 2677765 w 2948785"/>
              <a:gd name="connsiteY22" fmla="*/ 271020 h 2168163"/>
              <a:gd name="connsiteX23" fmla="*/ 2677765 w 2948785"/>
              <a:gd name="connsiteY23" fmla="*/ 845583 h 2168163"/>
              <a:gd name="connsiteX24" fmla="*/ 2677765 w 2948785"/>
              <a:gd name="connsiteY24" fmla="*/ 1371363 h 2168163"/>
              <a:gd name="connsiteX25" fmla="*/ 2677765 w 2948785"/>
              <a:gd name="connsiteY25" fmla="*/ 1897143 h 2168163"/>
              <a:gd name="connsiteX26" fmla="*/ 2124214 w 2948785"/>
              <a:gd name="connsiteY26" fmla="*/ 1897143 h 2168163"/>
              <a:gd name="connsiteX27" fmla="*/ 1546595 w 2948785"/>
              <a:gd name="connsiteY27" fmla="*/ 1897143 h 2168163"/>
              <a:gd name="connsiteX28" fmla="*/ 920841 w 2948785"/>
              <a:gd name="connsiteY28" fmla="*/ 1897143 h 2168163"/>
              <a:gd name="connsiteX29" fmla="*/ 271020 w 2948785"/>
              <a:gd name="connsiteY29" fmla="*/ 1897143 h 2168163"/>
              <a:gd name="connsiteX30" fmla="*/ 271020 w 2948785"/>
              <a:gd name="connsiteY30" fmla="*/ 1371363 h 2168163"/>
              <a:gd name="connsiteX31" fmla="*/ 271020 w 2948785"/>
              <a:gd name="connsiteY31" fmla="*/ 845583 h 2168163"/>
              <a:gd name="connsiteX32" fmla="*/ 271020 w 2948785"/>
              <a:gd name="connsiteY32" fmla="*/ 271020 h 2168163"/>
              <a:gd name="connsiteX33" fmla="*/ 0 w 2948785"/>
              <a:gd name="connsiteY33" fmla="*/ 0 h 2168163"/>
              <a:gd name="connsiteX34" fmla="*/ 271020 w 2948785"/>
              <a:gd name="connsiteY34" fmla="*/ 271020 h 2168163"/>
              <a:gd name="connsiteX35" fmla="*/ 0 w 2948785"/>
              <a:gd name="connsiteY35" fmla="*/ 2168163 h 2168163"/>
              <a:gd name="connsiteX36" fmla="*/ 271020 w 2948785"/>
              <a:gd name="connsiteY36" fmla="*/ 1897143 h 2168163"/>
              <a:gd name="connsiteX37" fmla="*/ 2948785 w 2948785"/>
              <a:gd name="connsiteY37" fmla="*/ 0 h 2168163"/>
              <a:gd name="connsiteX38" fmla="*/ 2677765 w 2948785"/>
              <a:gd name="connsiteY38" fmla="*/ 271020 h 2168163"/>
              <a:gd name="connsiteX39" fmla="*/ 2948785 w 2948785"/>
              <a:gd name="connsiteY39" fmla="*/ 2168163 h 2168163"/>
              <a:gd name="connsiteX40" fmla="*/ 2677765 w 2948785"/>
              <a:gd name="connsiteY40" fmla="*/ 1897143 h 216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948785" h="2168163" stroke="0" extrusionOk="0">
                <a:moveTo>
                  <a:pt x="271020" y="271020"/>
                </a:moveTo>
                <a:cubicBezTo>
                  <a:pt x="512859" y="261771"/>
                  <a:pt x="708348" y="285322"/>
                  <a:pt x="824571" y="271020"/>
                </a:cubicBezTo>
                <a:cubicBezTo>
                  <a:pt x="940794" y="256718"/>
                  <a:pt x="1124935" y="267877"/>
                  <a:pt x="1402190" y="271020"/>
                </a:cubicBezTo>
                <a:cubicBezTo>
                  <a:pt x="1679445" y="274163"/>
                  <a:pt x="1848663" y="245078"/>
                  <a:pt x="2003876" y="271020"/>
                </a:cubicBezTo>
                <a:cubicBezTo>
                  <a:pt x="2159089" y="296962"/>
                  <a:pt x="2499001" y="282223"/>
                  <a:pt x="2677765" y="271020"/>
                </a:cubicBezTo>
                <a:cubicBezTo>
                  <a:pt x="2668080" y="549941"/>
                  <a:pt x="2677342" y="557058"/>
                  <a:pt x="2677765" y="829322"/>
                </a:cubicBezTo>
                <a:cubicBezTo>
                  <a:pt x="2678188" y="1101586"/>
                  <a:pt x="2676322" y="1184345"/>
                  <a:pt x="2677765" y="1403886"/>
                </a:cubicBezTo>
                <a:cubicBezTo>
                  <a:pt x="2679208" y="1623427"/>
                  <a:pt x="2659127" y="1736147"/>
                  <a:pt x="2677765" y="1897143"/>
                </a:cubicBezTo>
                <a:cubicBezTo>
                  <a:pt x="2504584" y="1894302"/>
                  <a:pt x="2316549" y="1907876"/>
                  <a:pt x="2100146" y="1897143"/>
                </a:cubicBezTo>
                <a:cubicBezTo>
                  <a:pt x="1883743" y="1886410"/>
                  <a:pt x="1653126" y="1926898"/>
                  <a:pt x="1474393" y="1897143"/>
                </a:cubicBezTo>
                <a:cubicBezTo>
                  <a:pt x="1295660" y="1867388"/>
                  <a:pt x="1103957" y="1911217"/>
                  <a:pt x="920841" y="1897143"/>
                </a:cubicBezTo>
                <a:cubicBezTo>
                  <a:pt x="737725" y="1883069"/>
                  <a:pt x="463550" y="1916173"/>
                  <a:pt x="271020" y="1897143"/>
                </a:cubicBezTo>
                <a:cubicBezTo>
                  <a:pt x="278824" y="1790870"/>
                  <a:pt x="290884" y="1490951"/>
                  <a:pt x="271020" y="1387624"/>
                </a:cubicBezTo>
                <a:cubicBezTo>
                  <a:pt x="251156" y="1284297"/>
                  <a:pt x="281626" y="1042588"/>
                  <a:pt x="271020" y="845583"/>
                </a:cubicBezTo>
                <a:cubicBezTo>
                  <a:pt x="260414" y="648578"/>
                  <a:pt x="267881" y="451592"/>
                  <a:pt x="271020" y="271020"/>
                </a:cubicBezTo>
                <a:close/>
              </a:path>
              <a:path w="2948785" h="2168163" fill="lightenLess" stroke="0" extrusionOk="0">
                <a:moveTo>
                  <a:pt x="0" y="0"/>
                </a:moveTo>
                <a:cubicBezTo>
                  <a:pt x="141970" y="-7850"/>
                  <a:pt x="350163" y="16756"/>
                  <a:pt x="501293" y="0"/>
                </a:cubicBezTo>
                <a:cubicBezTo>
                  <a:pt x="652423" y="-16756"/>
                  <a:pt x="849442" y="-3672"/>
                  <a:pt x="1061563" y="0"/>
                </a:cubicBezTo>
                <a:cubicBezTo>
                  <a:pt x="1273684" y="3672"/>
                  <a:pt x="1389643" y="4114"/>
                  <a:pt x="1562856" y="0"/>
                </a:cubicBezTo>
                <a:cubicBezTo>
                  <a:pt x="1736069" y="-4114"/>
                  <a:pt x="1906761" y="-18630"/>
                  <a:pt x="2123125" y="0"/>
                </a:cubicBezTo>
                <a:cubicBezTo>
                  <a:pt x="2339489" y="18630"/>
                  <a:pt x="2604230" y="3339"/>
                  <a:pt x="2948785" y="0"/>
                </a:cubicBezTo>
                <a:cubicBezTo>
                  <a:pt x="2879710" y="70426"/>
                  <a:pt x="2798569" y="164434"/>
                  <a:pt x="2677765" y="271020"/>
                </a:cubicBezTo>
                <a:cubicBezTo>
                  <a:pt x="2490503" y="293396"/>
                  <a:pt x="2186603" y="240690"/>
                  <a:pt x="2052011" y="271020"/>
                </a:cubicBezTo>
                <a:cubicBezTo>
                  <a:pt x="1917419" y="301350"/>
                  <a:pt x="1725087" y="283767"/>
                  <a:pt x="1522527" y="271020"/>
                </a:cubicBezTo>
                <a:cubicBezTo>
                  <a:pt x="1319967" y="258273"/>
                  <a:pt x="1172592" y="294445"/>
                  <a:pt x="944909" y="271020"/>
                </a:cubicBezTo>
                <a:cubicBezTo>
                  <a:pt x="717226" y="247595"/>
                  <a:pt x="566392" y="257089"/>
                  <a:pt x="271020" y="271020"/>
                </a:cubicBezTo>
                <a:cubicBezTo>
                  <a:pt x="218620" y="200480"/>
                  <a:pt x="108697" y="115053"/>
                  <a:pt x="0" y="0"/>
                </a:cubicBezTo>
                <a:close/>
              </a:path>
              <a:path w="2948785" h="2168163" fill="darkenLess" stroke="0" extrusionOk="0">
                <a:moveTo>
                  <a:pt x="0" y="2168163"/>
                </a:moveTo>
                <a:cubicBezTo>
                  <a:pt x="104273" y="2050388"/>
                  <a:pt x="162074" y="1980008"/>
                  <a:pt x="271020" y="1897143"/>
                </a:cubicBezTo>
                <a:cubicBezTo>
                  <a:pt x="508253" y="1869055"/>
                  <a:pt x="598905" y="1908512"/>
                  <a:pt x="872706" y="1897143"/>
                </a:cubicBezTo>
                <a:cubicBezTo>
                  <a:pt x="1146507" y="1885774"/>
                  <a:pt x="1269394" y="1917154"/>
                  <a:pt x="1498460" y="1897143"/>
                </a:cubicBezTo>
                <a:cubicBezTo>
                  <a:pt x="1727526" y="1877132"/>
                  <a:pt x="1905281" y="1871990"/>
                  <a:pt x="2076079" y="1897143"/>
                </a:cubicBezTo>
                <a:cubicBezTo>
                  <a:pt x="2246877" y="1922296"/>
                  <a:pt x="2403806" y="1893857"/>
                  <a:pt x="2677765" y="1897143"/>
                </a:cubicBezTo>
                <a:cubicBezTo>
                  <a:pt x="2787265" y="1990024"/>
                  <a:pt x="2826120" y="2052339"/>
                  <a:pt x="2948785" y="2168163"/>
                </a:cubicBezTo>
                <a:cubicBezTo>
                  <a:pt x="2793590" y="2153058"/>
                  <a:pt x="2557958" y="2190409"/>
                  <a:pt x="2447492" y="2168163"/>
                </a:cubicBezTo>
                <a:cubicBezTo>
                  <a:pt x="2337026" y="2145917"/>
                  <a:pt x="2118149" y="2160978"/>
                  <a:pt x="1828247" y="2168163"/>
                </a:cubicBezTo>
                <a:cubicBezTo>
                  <a:pt x="1538346" y="2175348"/>
                  <a:pt x="1474875" y="2141151"/>
                  <a:pt x="1179514" y="2168163"/>
                </a:cubicBezTo>
                <a:cubicBezTo>
                  <a:pt x="884153" y="2195175"/>
                  <a:pt x="783908" y="2172303"/>
                  <a:pt x="530781" y="2168163"/>
                </a:cubicBezTo>
                <a:cubicBezTo>
                  <a:pt x="277654" y="2164023"/>
                  <a:pt x="224961" y="2163371"/>
                  <a:pt x="0" y="2168163"/>
                </a:cubicBezTo>
                <a:close/>
              </a:path>
              <a:path w="2948785" h="2168163" fill="lighten" stroke="0" extrusionOk="0">
                <a:moveTo>
                  <a:pt x="0" y="0"/>
                </a:moveTo>
                <a:cubicBezTo>
                  <a:pt x="124423" y="100861"/>
                  <a:pt x="138957" y="139815"/>
                  <a:pt x="271020" y="271020"/>
                </a:cubicBezTo>
                <a:cubicBezTo>
                  <a:pt x="244669" y="463749"/>
                  <a:pt x="263572" y="726759"/>
                  <a:pt x="271020" y="845583"/>
                </a:cubicBezTo>
                <a:cubicBezTo>
                  <a:pt x="278468" y="964407"/>
                  <a:pt x="250740" y="1209240"/>
                  <a:pt x="271020" y="1420147"/>
                </a:cubicBezTo>
                <a:cubicBezTo>
                  <a:pt x="291300" y="1631054"/>
                  <a:pt x="257480" y="1797350"/>
                  <a:pt x="271020" y="1897143"/>
                </a:cubicBezTo>
                <a:cubicBezTo>
                  <a:pt x="141599" y="2013863"/>
                  <a:pt x="65318" y="2094420"/>
                  <a:pt x="0" y="2168163"/>
                </a:cubicBezTo>
                <a:cubicBezTo>
                  <a:pt x="26189" y="1929346"/>
                  <a:pt x="-22299" y="1808931"/>
                  <a:pt x="0" y="1604441"/>
                </a:cubicBezTo>
                <a:cubicBezTo>
                  <a:pt x="22299" y="1399951"/>
                  <a:pt x="8761" y="1252813"/>
                  <a:pt x="0" y="1105763"/>
                </a:cubicBezTo>
                <a:cubicBezTo>
                  <a:pt x="-8761" y="958713"/>
                  <a:pt x="13126" y="819628"/>
                  <a:pt x="0" y="607086"/>
                </a:cubicBezTo>
                <a:cubicBezTo>
                  <a:pt x="-13126" y="394544"/>
                  <a:pt x="-14128" y="221371"/>
                  <a:pt x="0" y="0"/>
                </a:cubicBezTo>
                <a:close/>
              </a:path>
              <a:path w="2948785" h="2168163" fill="darken" stroke="0" extrusionOk="0">
                <a:moveTo>
                  <a:pt x="2948785" y="0"/>
                </a:moveTo>
                <a:cubicBezTo>
                  <a:pt x="2971134" y="148491"/>
                  <a:pt x="2948189" y="365145"/>
                  <a:pt x="2948785" y="476996"/>
                </a:cubicBezTo>
                <a:cubicBezTo>
                  <a:pt x="2949381" y="588847"/>
                  <a:pt x="2964388" y="905408"/>
                  <a:pt x="2948785" y="1062400"/>
                </a:cubicBezTo>
                <a:cubicBezTo>
                  <a:pt x="2933182" y="1219392"/>
                  <a:pt x="2969702" y="1495303"/>
                  <a:pt x="2948785" y="1604441"/>
                </a:cubicBezTo>
                <a:cubicBezTo>
                  <a:pt x="2927868" y="1713579"/>
                  <a:pt x="2974596" y="1897064"/>
                  <a:pt x="2948785" y="2168163"/>
                </a:cubicBezTo>
                <a:cubicBezTo>
                  <a:pt x="2817478" y="2040037"/>
                  <a:pt x="2750355" y="1988662"/>
                  <a:pt x="2677765" y="1897143"/>
                </a:cubicBezTo>
                <a:cubicBezTo>
                  <a:pt x="2665366" y="1611319"/>
                  <a:pt x="2686569" y="1531046"/>
                  <a:pt x="2677765" y="1322580"/>
                </a:cubicBezTo>
                <a:cubicBezTo>
                  <a:pt x="2668961" y="1114114"/>
                  <a:pt x="2688221" y="982281"/>
                  <a:pt x="2677765" y="829322"/>
                </a:cubicBezTo>
                <a:cubicBezTo>
                  <a:pt x="2667309" y="676363"/>
                  <a:pt x="2681250" y="416446"/>
                  <a:pt x="2677765" y="271020"/>
                </a:cubicBezTo>
                <a:cubicBezTo>
                  <a:pt x="2789859" y="160320"/>
                  <a:pt x="2822514" y="116625"/>
                  <a:pt x="2948785" y="0"/>
                </a:cubicBezTo>
                <a:close/>
              </a:path>
              <a:path w="2948785" h="2168163" fill="none" extrusionOk="0">
                <a:moveTo>
                  <a:pt x="0" y="0"/>
                </a:moveTo>
                <a:cubicBezTo>
                  <a:pt x="294786" y="912"/>
                  <a:pt x="436622" y="-14793"/>
                  <a:pt x="589757" y="0"/>
                </a:cubicBezTo>
                <a:cubicBezTo>
                  <a:pt x="742892" y="14793"/>
                  <a:pt x="1043728" y="24056"/>
                  <a:pt x="1209002" y="0"/>
                </a:cubicBezTo>
                <a:cubicBezTo>
                  <a:pt x="1374276" y="-24056"/>
                  <a:pt x="1537504" y="17483"/>
                  <a:pt x="1828247" y="0"/>
                </a:cubicBezTo>
                <a:cubicBezTo>
                  <a:pt x="2118991" y="-17483"/>
                  <a:pt x="2283617" y="-24516"/>
                  <a:pt x="2418004" y="0"/>
                </a:cubicBezTo>
                <a:cubicBezTo>
                  <a:pt x="2552391" y="24516"/>
                  <a:pt x="2753407" y="16419"/>
                  <a:pt x="2948785" y="0"/>
                </a:cubicBezTo>
                <a:cubicBezTo>
                  <a:pt x="2938638" y="129068"/>
                  <a:pt x="2960340" y="369570"/>
                  <a:pt x="2948785" y="563722"/>
                </a:cubicBezTo>
                <a:cubicBezTo>
                  <a:pt x="2937230" y="757874"/>
                  <a:pt x="2974407" y="1001229"/>
                  <a:pt x="2948785" y="1127445"/>
                </a:cubicBezTo>
                <a:cubicBezTo>
                  <a:pt x="2923163" y="1253661"/>
                  <a:pt x="2918074" y="1752864"/>
                  <a:pt x="2948785" y="2168163"/>
                </a:cubicBezTo>
                <a:cubicBezTo>
                  <a:pt x="2820206" y="2186430"/>
                  <a:pt x="2574574" y="2191381"/>
                  <a:pt x="2447492" y="2168163"/>
                </a:cubicBezTo>
                <a:cubicBezTo>
                  <a:pt x="2320410" y="2144945"/>
                  <a:pt x="2121468" y="2147019"/>
                  <a:pt x="1916710" y="2168163"/>
                </a:cubicBezTo>
                <a:cubicBezTo>
                  <a:pt x="1711952" y="2189307"/>
                  <a:pt x="1522883" y="2187179"/>
                  <a:pt x="1297465" y="2168163"/>
                </a:cubicBezTo>
                <a:cubicBezTo>
                  <a:pt x="1072047" y="2149147"/>
                  <a:pt x="861488" y="2195585"/>
                  <a:pt x="707708" y="2168163"/>
                </a:cubicBezTo>
                <a:cubicBezTo>
                  <a:pt x="553928" y="2140741"/>
                  <a:pt x="218071" y="2142713"/>
                  <a:pt x="0" y="2168163"/>
                </a:cubicBezTo>
                <a:cubicBezTo>
                  <a:pt x="22891" y="1968127"/>
                  <a:pt x="10845" y="1726144"/>
                  <a:pt x="0" y="1582759"/>
                </a:cubicBezTo>
                <a:cubicBezTo>
                  <a:pt x="-10845" y="1439374"/>
                  <a:pt x="-16623" y="1194470"/>
                  <a:pt x="0" y="1062400"/>
                </a:cubicBezTo>
                <a:cubicBezTo>
                  <a:pt x="16623" y="930330"/>
                  <a:pt x="-11229" y="780221"/>
                  <a:pt x="0" y="563722"/>
                </a:cubicBezTo>
                <a:cubicBezTo>
                  <a:pt x="11229" y="347223"/>
                  <a:pt x="1322" y="273193"/>
                  <a:pt x="0" y="0"/>
                </a:cubicBezTo>
                <a:close/>
                <a:moveTo>
                  <a:pt x="271020" y="271020"/>
                </a:moveTo>
                <a:cubicBezTo>
                  <a:pt x="397745" y="277496"/>
                  <a:pt x="670719" y="267578"/>
                  <a:pt x="800504" y="271020"/>
                </a:cubicBezTo>
                <a:cubicBezTo>
                  <a:pt x="930289" y="274462"/>
                  <a:pt x="1174076" y="245697"/>
                  <a:pt x="1426258" y="271020"/>
                </a:cubicBezTo>
                <a:cubicBezTo>
                  <a:pt x="1678440" y="296343"/>
                  <a:pt x="1777941" y="276263"/>
                  <a:pt x="1979809" y="271020"/>
                </a:cubicBezTo>
                <a:cubicBezTo>
                  <a:pt x="2181677" y="265777"/>
                  <a:pt x="2465018" y="291738"/>
                  <a:pt x="2677765" y="271020"/>
                </a:cubicBezTo>
                <a:cubicBezTo>
                  <a:pt x="2700759" y="473410"/>
                  <a:pt x="2697725" y="651130"/>
                  <a:pt x="2677765" y="845583"/>
                </a:cubicBezTo>
                <a:cubicBezTo>
                  <a:pt x="2657805" y="1040036"/>
                  <a:pt x="2691630" y="1194121"/>
                  <a:pt x="2677765" y="1371363"/>
                </a:cubicBezTo>
                <a:cubicBezTo>
                  <a:pt x="2663900" y="1548605"/>
                  <a:pt x="2703201" y="1694606"/>
                  <a:pt x="2677765" y="1897143"/>
                </a:cubicBezTo>
                <a:cubicBezTo>
                  <a:pt x="2534829" y="1877082"/>
                  <a:pt x="2396338" y="1915044"/>
                  <a:pt x="2124214" y="1897143"/>
                </a:cubicBezTo>
                <a:cubicBezTo>
                  <a:pt x="1852090" y="1879242"/>
                  <a:pt x="1691876" y="1880175"/>
                  <a:pt x="1546595" y="1897143"/>
                </a:cubicBezTo>
                <a:cubicBezTo>
                  <a:pt x="1401314" y="1914111"/>
                  <a:pt x="1143348" y="1869281"/>
                  <a:pt x="920841" y="1897143"/>
                </a:cubicBezTo>
                <a:cubicBezTo>
                  <a:pt x="698334" y="1925005"/>
                  <a:pt x="459898" y="1889027"/>
                  <a:pt x="271020" y="1897143"/>
                </a:cubicBezTo>
                <a:cubicBezTo>
                  <a:pt x="272452" y="1639729"/>
                  <a:pt x="280739" y="1481459"/>
                  <a:pt x="271020" y="1371363"/>
                </a:cubicBezTo>
                <a:cubicBezTo>
                  <a:pt x="261301" y="1261267"/>
                  <a:pt x="248511" y="984556"/>
                  <a:pt x="271020" y="845583"/>
                </a:cubicBezTo>
                <a:cubicBezTo>
                  <a:pt x="293529" y="706610"/>
                  <a:pt x="297999" y="480540"/>
                  <a:pt x="271020" y="271020"/>
                </a:cubicBezTo>
                <a:close/>
                <a:moveTo>
                  <a:pt x="0" y="0"/>
                </a:moveTo>
                <a:cubicBezTo>
                  <a:pt x="69724" y="81883"/>
                  <a:pt x="215833" y="190353"/>
                  <a:pt x="271020" y="271020"/>
                </a:cubicBezTo>
                <a:moveTo>
                  <a:pt x="0" y="2168163"/>
                </a:moveTo>
                <a:cubicBezTo>
                  <a:pt x="114508" y="2041082"/>
                  <a:pt x="150363" y="2002967"/>
                  <a:pt x="271020" y="1897143"/>
                </a:cubicBezTo>
                <a:moveTo>
                  <a:pt x="2948785" y="0"/>
                </a:moveTo>
                <a:cubicBezTo>
                  <a:pt x="2847419" y="93344"/>
                  <a:pt x="2733503" y="188410"/>
                  <a:pt x="2677765" y="271020"/>
                </a:cubicBezTo>
                <a:moveTo>
                  <a:pt x="2948785" y="2168163"/>
                </a:moveTo>
                <a:cubicBezTo>
                  <a:pt x="2809246" y="2047289"/>
                  <a:pt x="2738092" y="1971069"/>
                  <a:pt x="2677765" y="189714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Logori 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E37BC2BC-FEBF-4AB6-A639-6F0F68167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204"/>
            <a:ext cx="8480711" cy="566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620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="" xmlns:a16="http://schemas.microsoft.com/office/drawing/2014/main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94106319"/>
              </p:ext>
            </p:extLst>
          </p:nvPr>
        </p:nvGraphicFramePr>
        <p:xfrm>
          <a:off x="518473" y="1517715"/>
          <a:ext cx="10765412" cy="499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8477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vitak: vodoravno 6">
            <a:extLst>
              <a:ext uri="{FF2B5EF4-FFF2-40B4-BE49-F238E27FC236}">
                <a16:creationId xmlns="" xmlns:a16="http://schemas.microsoft.com/office/drawing/2014/main" id="{866685FA-2B3C-47B6-B2EB-BA4D020117CC}"/>
              </a:ext>
            </a:extLst>
          </p:cNvPr>
          <p:cNvSpPr/>
          <p:nvPr/>
        </p:nvSpPr>
        <p:spPr>
          <a:xfrm>
            <a:off x="245097" y="4006392"/>
            <a:ext cx="3299381" cy="2658358"/>
          </a:xfrm>
          <a:custGeom>
            <a:avLst/>
            <a:gdLst>
              <a:gd name="connsiteX0" fmla="*/ 3299381 w 3299381"/>
              <a:gd name="connsiteY0" fmla="*/ 96817 h 2658358"/>
              <a:gd name="connsiteX1" fmla="*/ 3202564 w 3299381"/>
              <a:gd name="connsiteY1" fmla="*/ 193634 h 2658358"/>
              <a:gd name="connsiteX2" fmla="*/ 3202564 w 3299381"/>
              <a:gd name="connsiteY2" fmla="*/ 96817 h 2658358"/>
              <a:gd name="connsiteX3" fmla="*/ 3154155 w 3299381"/>
              <a:gd name="connsiteY3" fmla="*/ 145226 h 2658358"/>
              <a:gd name="connsiteX4" fmla="*/ 3105746 w 3299381"/>
              <a:gd name="connsiteY4" fmla="*/ 96817 h 2658358"/>
              <a:gd name="connsiteX5" fmla="*/ 3105746 w 3299381"/>
              <a:gd name="connsiteY5" fmla="*/ 193635 h 2658358"/>
              <a:gd name="connsiteX6" fmla="*/ 2473871 w 3299381"/>
              <a:gd name="connsiteY6" fmla="*/ 193635 h 2658358"/>
              <a:gd name="connsiteX7" fmla="*/ 1932264 w 3299381"/>
              <a:gd name="connsiteY7" fmla="*/ 193635 h 2658358"/>
              <a:gd name="connsiteX8" fmla="*/ 1300389 w 3299381"/>
              <a:gd name="connsiteY8" fmla="*/ 193635 h 2658358"/>
              <a:gd name="connsiteX9" fmla="*/ 698603 w 3299381"/>
              <a:gd name="connsiteY9" fmla="*/ 193635 h 2658358"/>
              <a:gd name="connsiteX10" fmla="*/ 96817 w 3299381"/>
              <a:gd name="connsiteY10" fmla="*/ 193635 h 2658358"/>
              <a:gd name="connsiteX11" fmla="*/ 0 w 3299381"/>
              <a:gd name="connsiteY11" fmla="*/ 290452 h 2658358"/>
              <a:gd name="connsiteX12" fmla="*/ 0 w 3299381"/>
              <a:gd name="connsiteY12" fmla="*/ 903646 h 2658358"/>
              <a:gd name="connsiteX13" fmla="*/ 0 w 3299381"/>
              <a:gd name="connsiteY13" fmla="*/ 1516840 h 2658358"/>
              <a:gd name="connsiteX14" fmla="*/ 0 w 3299381"/>
              <a:gd name="connsiteY14" fmla="*/ 2561541 h 2658358"/>
              <a:gd name="connsiteX15" fmla="*/ 96817 w 3299381"/>
              <a:gd name="connsiteY15" fmla="*/ 2658358 h 2658358"/>
              <a:gd name="connsiteX16" fmla="*/ 193634 w 3299381"/>
              <a:gd name="connsiteY16" fmla="*/ 2561541 h 2658358"/>
              <a:gd name="connsiteX17" fmla="*/ 193635 w 3299381"/>
              <a:gd name="connsiteY17" fmla="*/ 2464723 h 2658358"/>
              <a:gd name="connsiteX18" fmla="*/ 705153 w 3299381"/>
              <a:gd name="connsiteY18" fmla="*/ 2464723 h 2658358"/>
              <a:gd name="connsiteX19" fmla="*/ 1337028 w 3299381"/>
              <a:gd name="connsiteY19" fmla="*/ 2464723 h 2658358"/>
              <a:gd name="connsiteX20" fmla="*/ 1908725 w 3299381"/>
              <a:gd name="connsiteY20" fmla="*/ 2464723 h 2658358"/>
              <a:gd name="connsiteX21" fmla="*/ 2540600 w 3299381"/>
              <a:gd name="connsiteY21" fmla="*/ 2464723 h 2658358"/>
              <a:gd name="connsiteX22" fmla="*/ 3202564 w 3299381"/>
              <a:gd name="connsiteY22" fmla="*/ 2464723 h 2658358"/>
              <a:gd name="connsiteX23" fmla="*/ 3299381 w 3299381"/>
              <a:gd name="connsiteY23" fmla="*/ 2367906 h 2658358"/>
              <a:gd name="connsiteX24" fmla="*/ 3299381 w 3299381"/>
              <a:gd name="connsiteY24" fmla="*/ 1754712 h 2658358"/>
              <a:gd name="connsiteX25" fmla="*/ 3299381 w 3299381"/>
              <a:gd name="connsiteY25" fmla="*/ 1255072 h 2658358"/>
              <a:gd name="connsiteX26" fmla="*/ 3299381 w 3299381"/>
              <a:gd name="connsiteY26" fmla="*/ 641878 h 2658358"/>
              <a:gd name="connsiteX27" fmla="*/ 3299381 w 3299381"/>
              <a:gd name="connsiteY27" fmla="*/ 96817 h 2658358"/>
              <a:gd name="connsiteX28" fmla="*/ 96817 w 3299381"/>
              <a:gd name="connsiteY28" fmla="*/ 387270 h 2658358"/>
              <a:gd name="connsiteX29" fmla="*/ 193634 w 3299381"/>
              <a:gd name="connsiteY29" fmla="*/ 290453 h 2658358"/>
              <a:gd name="connsiteX30" fmla="*/ 145225 w 3299381"/>
              <a:gd name="connsiteY30" fmla="*/ 242044 h 2658358"/>
              <a:gd name="connsiteX31" fmla="*/ 96816 w 3299381"/>
              <a:gd name="connsiteY31" fmla="*/ 290453 h 2658358"/>
              <a:gd name="connsiteX32" fmla="*/ 96817 w 3299381"/>
              <a:gd name="connsiteY32" fmla="*/ 387270 h 2658358"/>
              <a:gd name="connsiteX0" fmla="*/ 96817 w 3299381"/>
              <a:gd name="connsiteY0" fmla="*/ 387270 h 2658358"/>
              <a:gd name="connsiteX1" fmla="*/ 193634 w 3299381"/>
              <a:gd name="connsiteY1" fmla="*/ 290453 h 2658358"/>
              <a:gd name="connsiteX2" fmla="*/ 145225 w 3299381"/>
              <a:gd name="connsiteY2" fmla="*/ 242044 h 2658358"/>
              <a:gd name="connsiteX3" fmla="*/ 96816 w 3299381"/>
              <a:gd name="connsiteY3" fmla="*/ 290453 h 2658358"/>
              <a:gd name="connsiteX4" fmla="*/ 96817 w 3299381"/>
              <a:gd name="connsiteY4" fmla="*/ 387270 h 2658358"/>
              <a:gd name="connsiteX5" fmla="*/ 3202564 w 3299381"/>
              <a:gd name="connsiteY5" fmla="*/ 193635 h 2658358"/>
              <a:gd name="connsiteX6" fmla="*/ 3299381 w 3299381"/>
              <a:gd name="connsiteY6" fmla="*/ 96818 h 2658358"/>
              <a:gd name="connsiteX7" fmla="*/ 3202564 w 3299381"/>
              <a:gd name="connsiteY7" fmla="*/ 1 h 2658358"/>
              <a:gd name="connsiteX8" fmla="*/ 3105747 w 3299381"/>
              <a:gd name="connsiteY8" fmla="*/ 96818 h 2658358"/>
              <a:gd name="connsiteX9" fmla="*/ 3154156 w 3299381"/>
              <a:gd name="connsiteY9" fmla="*/ 145227 h 2658358"/>
              <a:gd name="connsiteX10" fmla="*/ 3202565 w 3299381"/>
              <a:gd name="connsiteY10" fmla="*/ 96818 h 2658358"/>
              <a:gd name="connsiteX11" fmla="*/ 3202564 w 3299381"/>
              <a:gd name="connsiteY11" fmla="*/ 193635 h 2658358"/>
              <a:gd name="connsiteX0" fmla="*/ 0 w 3299381"/>
              <a:gd name="connsiteY0" fmla="*/ 290452 h 2658358"/>
              <a:gd name="connsiteX1" fmla="*/ 96817 w 3299381"/>
              <a:gd name="connsiteY1" fmla="*/ 193635 h 2658358"/>
              <a:gd name="connsiteX2" fmla="*/ 638424 w 3299381"/>
              <a:gd name="connsiteY2" fmla="*/ 193635 h 2658358"/>
              <a:gd name="connsiteX3" fmla="*/ 1210121 w 3299381"/>
              <a:gd name="connsiteY3" fmla="*/ 193635 h 2658358"/>
              <a:gd name="connsiteX4" fmla="*/ 1841996 w 3299381"/>
              <a:gd name="connsiteY4" fmla="*/ 193635 h 2658358"/>
              <a:gd name="connsiteX5" fmla="*/ 2473871 w 3299381"/>
              <a:gd name="connsiteY5" fmla="*/ 193635 h 2658358"/>
              <a:gd name="connsiteX6" fmla="*/ 3105746 w 3299381"/>
              <a:gd name="connsiteY6" fmla="*/ 193635 h 2658358"/>
              <a:gd name="connsiteX7" fmla="*/ 3105746 w 3299381"/>
              <a:gd name="connsiteY7" fmla="*/ 96817 h 2658358"/>
              <a:gd name="connsiteX8" fmla="*/ 3202563 w 3299381"/>
              <a:gd name="connsiteY8" fmla="*/ 0 h 2658358"/>
              <a:gd name="connsiteX9" fmla="*/ 3299380 w 3299381"/>
              <a:gd name="connsiteY9" fmla="*/ 96817 h 2658358"/>
              <a:gd name="connsiteX10" fmla="*/ 3299381 w 3299381"/>
              <a:gd name="connsiteY10" fmla="*/ 2367906 h 2658358"/>
              <a:gd name="connsiteX11" fmla="*/ 3202564 w 3299381"/>
              <a:gd name="connsiteY11" fmla="*/ 2464723 h 2658358"/>
              <a:gd name="connsiteX12" fmla="*/ 2570689 w 3299381"/>
              <a:gd name="connsiteY12" fmla="*/ 2464723 h 2658358"/>
              <a:gd name="connsiteX13" fmla="*/ 2059171 w 3299381"/>
              <a:gd name="connsiteY13" fmla="*/ 2464723 h 2658358"/>
              <a:gd name="connsiteX14" fmla="*/ 1547653 w 3299381"/>
              <a:gd name="connsiteY14" fmla="*/ 2464723 h 2658358"/>
              <a:gd name="connsiteX15" fmla="*/ 975957 w 3299381"/>
              <a:gd name="connsiteY15" fmla="*/ 2464723 h 2658358"/>
              <a:gd name="connsiteX16" fmla="*/ 193635 w 3299381"/>
              <a:gd name="connsiteY16" fmla="*/ 2464723 h 2658358"/>
              <a:gd name="connsiteX17" fmla="*/ 193635 w 3299381"/>
              <a:gd name="connsiteY17" fmla="*/ 2561541 h 2658358"/>
              <a:gd name="connsiteX18" fmla="*/ 96818 w 3299381"/>
              <a:gd name="connsiteY18" fmla="*/ 2658358 h 2658358"/>
              <a:gd name="connsiteX19" fmla="*/ 1 w 3299381"/>
              <a:gd name="connsiteY19" fmla="*/ 2561541 h 2658358"/>
              <a:gd name="connsiteX20" fmla="*/ 0 w 3299381"/>
              <a:gd name="connsiteY20" fmla="*/ 290452 h 2658358"/>
              <a:gd name="connsiteX21" fmla="*/ 3105746 w 3299381"/>
              <a:gd name="connsiteY21" fmla="*/ 193635 h 2658358"/>
              <a:gd name="connsiteX22" fmla="*/ 3202564 w 3299381"/>
              <a:gd name="connsiteY22" fmla="*/ 193635 h 2658358"/>
              <a:gd name="connsiteX23" fmla="*/ 3299381 w 3299381"/>
              <a:gd name="connsiteY23" fmla="*/ 96818 h 2658358"/>
              <a:gd name="connsiteX24" fmla="*/ 3202564 w 3299381"/>
              <a:gd name="connsiteY24" fmla="*/ 193635 h 2658358"/>
              <a:gd name="connsiteX25" fmla="*/ 3202564 w 3299381"/>
              <a:gd name="connsiteY25" fmla="*/ 96817 h 2658358"/>
              <a:gd name="connsiteX26" fmla="*/ 3154155 w 3299381"/>
              <a:gd name="connsiteY26" fmla="*/ 145226 h 2658358"/>
              <a:gd name="connsiteX27" fmla="*/ 3105746 w 3299381"/>
              <a:gd name="connsiteY27" fmla="*/ 96817 h 2658358"/>
              <a:gd name="connsiteX28" fmla="*/ 96817 w 3299381"/>
              <a:gd name="connsiteY28" fmla="*/ 387270 h 2658358"/>
              <a:gd name="connsiteX29" fmla="*/ 96817 w 3299381"/>
              <a:gd name="connsiteY29" fmla="*/ 290452 h 2658358"/>
              <a:gd name="connsiteX30" fmla="*/ 145226 w 3299381"/>
              <a:gd name="connsiteY30" fmla="*/ 242043 h 2658358"/>
              <a:gd name="connsiteX31" fmla="*/ 193635 w 3299381"/>
              <a:gd name="connsiteY31" fmla="*/ 290452 h 2658358"/>
              <a:gd name="connsiteX32" fmla="*/ 96818 w 3299381"/>
              <a:gd name="connsiteY32" fmla="*/ 387269 h 2658358"/>
              <a:gd name="connsiteX33" fmla="*/ 1 w 3299381"/>
              <a:gd name="connsiteY33" fmla="*/ 290452 h 2658358"/>
              <a:gd name="connsiteX34" fmla="*/ 193635 w 3299381"/>
              <a:gd name="connsiteY34" fmla="*/ 290452 h 2658358"/>
              <a:gd name="connsiteX35" fmla="*/ 193635 w 3299381"/>
              <a:gd name="connsiteY35" fmla="*/ 834020 h 2658358"/>
              <a:gd name="connsiteX36" fmla="*/ 193635 w 3299381"/>
              <a:gd name="connsiteY36" fmla="*/ 1399330 h 2658358"/>
              <a:gd name="connsiteX37" fmla="*/ 193635 w 3299381"/>
              <a:gd name="connsiteY37" fmla="*/ 1986383 h 2658358"/>
              <a:gd name="connsiteX38" fmla="*/ 193635 w 3299381"/>
              <a:gd name="connsiteY38" fmla="*/ 2464723 h 265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99381" h="2658358" stroke="0" extrusionOk="0">
                <a:moveTo>
                  <a:pt x="3299381" y="96817"/>
                </a:moveTo>
                <a:cubicBezTo>
                  <a:pt x="3296462" y="148419"/>
                  <a:pt x="3256219" y="191025"/>
                  <a:pt x="3202564" y="193634"/>
                </a:cubicBezTo>
                <a:cubicBezTo>
                  <a:pt x="3202097" y="159566"/>
                  <a:pt x="3201543" y="143758"/>
                  <a:pt x="3202564" y="96817"/>
                </a:cubicBezTo>
                <a:cubicBezTo>
                  <a:pt x="3200942" y="121560"/>
                  <a:pt x="3182258" y="145596"/>
                  <a:pt x="3154155" y="145226"/>
                </a:cubicBezTo>
                <a:cubicBezTo>
                  <a:pt x="3125226" y="141775"/>
                  <a:pt x="3101779" y="118573"/>
                  <a:pt x="3105746" y="96817"/>
                </a:cubicBezTo>
                <a:cubicBezTo>
                  <a:pt x="3101270" y="130769"/>
                  <a:pt x="3106415" y="156331"/>
                  <a:pt x="3105746" y="193635"/>
                </a:cubicBezTo>
                <a:cubicBezTo>
                  <a:pt x="2877960" y="199624"/>
                  <a:pt x="2642974" y="179399"/>
                  <a:pt x="2473871" y="193635"/>
                </a:cubicBezTo>
                <a:cubicBezTo>
                  <a:pt x="2304768" y="207871"/>
                  <a:pt x="2131449" y="204284"/>
                  <a:pt x="1932264" y="193635"/>
                </a:cubicBezTo>
                <a:cubicBezTo>
                  <a:pt x="1733079" y="182986"/>
                  <a:pt x="1577341" y="187190"/>
                  <a:pt x="1300389" y="193635"/>
                </a:cubicBezTo>
                <a:cubicBezTo>
                  <a:pt x="1023437" y="200080"/>
                  <a:pt x="910454" y="188243"/>
                  <a:pt x="698603" y="193635"/>
                </a:cubicBezTo>
                <a:cubicBezTo>
                  <a:pt x="486752" y="199027"/>
                  <a:pt x="396706" y="199296"/>
                  <a:pt x="96817" y="193635"/>
                </a:cubicBezTo>
                <a:cubicBezTo>
                  <a:pt x="52364" y="184612"/>
                  <a:pt x="-4436" y="238966"/>
                  <a:pt x="0" y="290452"/>
                </a:cubicBezTo>
                <a:cubicBezTo>
                  <a:pt x="-6256" y="463976"/>
                  <a:pt x="10194" y="655498"/>
                  <a:pt x="0" y="903646"/>
                </a:cubicBezTo>
                <a:cubicBezTo>
                  <a:pt x="-10194" y="1151794"/>
                  <a:pt x="-23065" y="1368184"/>
                  <a:pt x="0" y="1516840"/>
                </a:cubicBezTo>
                <a:cubicBezTo>
                  <a:pt x="23065" y="1665496"/>
                  <a:pt x="-12546" y="2251226"/>
                  <a:pt x="0" y="2561541"/>
                </a:cubicBezTo>
                <a:cubicBezTo>
                  <a:pt x="-517" y="2622316"/>
                  <a:pt x="37585" y="2652712"/>
                  <a:pt x="96817" y="2658358"/>
                </a:cubicBezTo>
                <a:cubicBezTo>
                  <a:pt x="156197" y="2661267"/>
                  <a:pt x="183569" y="2620143"/>
                  <a:pt x="193634" y="2561541"/>
                </a:cubicBezTo>
                <a:cubicBezTo>
                  <a:pt x="190661" y="2533705"/>
                  <a:pt x="194861" y="2489877"/>
                  <a:pt x="193635" y="2464723"/>
                </a:cubicBezTo>
                <a:cubicBezTo>
                  <a:pt x="364478" y="2463165"/>
                  <a:pt x="486162" y="2446925"/>
                  <a:pt x="705153" y="2464723"/>
                </a:cubicBezTo>
                <a:cubicBezTo>
                  <a:pt x="924144" y="2482521"/>
                  <a:pt x="1040956" y="2479211"/>
                  <a:pt x="1337028" y="2464723"/>
                </a:cubicBezTo>
                <a:cubicBezTo>
                  <a:pt x="1633101" y="2450235"/>
                  <a:pt x="1768496" y="2465129"/>
                  <a:pt x="1908725" y="2464723"/>
                </a:cubicBezTo>
                <a:cubicBezTo>
                  <a:pt x="2048954" y="2464317"/>
                  <a:pt x="2296131" y="2445578"/>
                  <a:pt x="2540600" y="2464723"/>
                </a:cubicBezTo>
                <a:cubicBezTo>
                  <a:pt x="2785069" y="2483868"/>
                  <a:pt x="3004621" y="2470053"/>
                  <a:pt x="3202564" y="2464723"/>
                </a:cubicBezTo>
                <a:cubicBezTo>
                  <a:pt x="3252722" y="2459650"/>
                  <a:pt x="3307802" y="2415830"/>
                  <a:pt x="3299381" y="2367906"/>
                </a:cubicBezTo>
                <a:cubicBezTo>
                  <a:pt x="3295520" y="2180818"/>
                  <a:pt x="3302841" y="1904311"/>
                  <a:pt x="3299381" y="1754712"/>
                </a:cubicBezTo>
                <a:cubicBezTo>
                  <a:pt x="3295921" y="1605113"/>
                  <a:pt x="3316265" y="1503377"/>
                  <a:pt x="3299381" y="1255072"/>
                </a:cubicBezTo>
                <a:cubicBezTo>
                  <a:pt x="3282497" y="1006767"/>
                  <a:pt x="3274138" y="911095"/>
                  <a:pt x="3299381" y="641878"/>
                </a:cubicBezTo>
                <a:cubicBezTo>
                  <a:pt x="3324624" y="372661"/>
                  <a:pt x="3319941" y="228831"/>
                  <a:pt x="3299381" y="96817"/>
                </a:cubicBezTo>
                <a:close/>
                <a:moveTo>
                  <a:pt x="96817" y="387270"/>
                </a:moveTo>
                <a:cubicBezTo>
                  <a:pt x="154743" y="380802"/>
                  <a:pt x="193044" y="342585"/>
                  <a:pt x="193634" y="290453"/>
                </a:cubicBezTo>
                <a:cubicBezTo>
                  <a:pt x="189238" y="259753"/>
                  <a:pt x="173445" y="241542"/>
                  <a:pt x="145225" y="242044"/>
                </a:cubicBezTo>
                <a:cubicBezTo>
                  <a:pt x="119492" y="243459"/>
                  <a:pt x="98330" y="267573"/>
                  <a:pt x="96816" y="290453"/>
                </a:cubicBezTo>
                <a:cubicBezTo>
                  <a:pt x="94359" y="317910"/>
                  <a:pt x="95115" y="356440"/>
                  <a:pt x="96817" y="387270"/>
                </a:cubicBezTo>
                <a:close/>
              </a:path>
              <a:path w="3299381" h="2658358" fill="darkenLess" stroke="0" extrusionOk="0">
                <a:moveTo>
                  <a:pt x="96817" y="387270"/>
                </a:moveTo>
                <a:cubicBezTo>
                  <a:pt x="152143" y="376473"/>
                  <a:pt x="191253" y="342479"/>
                  <a:pt x="193634" y="290453"/>
                </a:cubicBezTo>
                <a:cubicBezTo>
                  <a:pt x="187495" y="263333"/>
                  <a:pt x="169901" y="238156"/>
                  <a:pt x="145225" y="242044"/>
                </a:cubicBezTo>
                <a:cubicBezTo>
                  <a:pt x="122600" y="244599"/>
                  <a:pt x="100528" y="258508"/>
                  <a:pt x="96816" y="290453"/>
                </a:cubicBezTo>
                <a:cubicBezTo>
                  <a:pt x="89626" y="322012"/>
                  <a:pt x="98097" y="358944"/>
                  <a:pt x="96817" y="387270"/>
                </a:cubicBezTo>
                <a:close/>
                <a:moveTo>
                  <a:pt x="3202564" y="193635"/>
                </a:moveTo>
                <a:cubicBezTo>
                  <a:pt x="3263112" y="190777"/>
                  <a:pt x="3302828" y="149623"/>
                  <a:pt x="3299381" y="96818"/>
                </a:cubicBezTo>
                <a:cubicBezTo>
                  <a:pt x="3294453" y="31331"/>
                  <a:pt x="3263690" y="-8768"/>
                  <a:pt x="3202564" y="1"/>
                </a:cubicBezTo>
                <a:cubicBezTo>
                  <a:pt x="3158154" y="-9176"/>
                  <a:pt x="3101720" y="53796"/>
                  <a:pt x="3105747" y="96818"/>
                </a:cubicBezTo>
                <a:cubicBezTo>
                  <a:pt x="3106447" y="118866"/>
                  <a:pt x="3121799" y="146997"/>
                  <a:pt x="3154156" y="145227"/>
                </a:cubicBezTo>
                <a:cubicBezTo>
                  <a:pt x="3177159" y="142526"/>
                  <a:pt x="3203526" y="125489"/>
                  <a:pt x="3202565" y="96818"/>
                </a:cubicBezTo>
                <a:cubicBezTo>
                  <a:pt x="3202330" y="131628"/>
                  <a:pt x="3201843" y="160886"/>
                  <a:pt x="3202564" y="193635"/>
                </a:cubicBezTo>
                <a:close/>
              </a:path>
              <a:path w="3299381" h="2658358" fill="none" extrusionOk="0">
                <a:moveTo>
                  <a:pt x="0" y="290452"/>
                </a:moveTo>
                <a:cubicBezTo>
                  <a:pt x="7356" y="228317"/>
                  <a:pt x="53913" y="187920"/>
                  <a:pt x="96817" y="193635"/>
                </a:cubicBezTo>
                <a:cubicBezTo>
                  <a:pt x="342975" y="190072"/>
                  <a:pt x="391296" y="189817"/>
                  <a:pt x="638424" y="193635"/>
                </a:cubicBezTo>
                <a:cubicBezTo>
                  <a:pt x="885552" y="197453"/>
                  <a:pt x="1024593" y="197039"/>
                  <a:pt x="1210121" y="193635"/>
                </a:cubicBezTo>
                <a:cubicBezTo>
                  <a:pt x="1395649" y="190231"/>
                  <a:pt x="1646303" y="199912"/>
                  <a:pt x="1841996" y="193635"/>
                </a:cubicBezTo>
                <a:cubicBezTo>
                  <a:pt x="2037690" y="187358"/>
                  <a:pt x="2223512" y="162990"/>
                  <a:pt x="2473871" y="193635"/>
                </a:cubicBezTo>
                <a:cubicBezTo>
                  <a:pt x="2724230" y="224280"/>
                  <a:pt x="2859657" y="222113"/>
                  <a:pt x="3105746" y="193635"/>
                </a:cubicBezTo>
                <a:cubicBezTo>
                  <a:pt x="3104891" y="171755"/>
                  <a:pt x="3109376" y="116495"/>
                  <a:pt x="3105746" y="96817"/>
                </a:cubicBezTo>
                <a:cubicBezTo>
                  <a:pt x="3099602" y="40767"/>
                  <a:pt x="3148179" y="3106"/>
                  <a:pt x="3202563" y="0"/>
                </a:cubicBezTo>
                <a:cubicBezTo>
                  <a:pt x="3255014" y="4180"/>
                  <a:pt x="3302582" y="45949"/>
                  <a:pt x="3299380" y="96817"/>
                </a:cubicBezTo>
                <a:cubicBezTo>
                  <a:pt x="3306669" y="721785"/>
                  <a:pt x="3450591" y="1639609"/>
                  <a:pt x="3299381" y="2367906"/>
                </a:cubicBezTo>
                <a:cubicBezTo>
                  <a:pt x="3302789" y="2421538"/>
                  <a:pt x="3266929" y="2457172"/>
                  <a:pt x="3202564" y="2464723"/>
                </a:cubicBezTo>
                <a:cubicBezTo>
                  <a:pt x="3017443" y="2469456"/>
                  <a:pt x="2701733" y="2462467"/>
                  <a:pt x="2570689" y="2464723"/>
                </a:cubicBezTo>
                <a:cubicBezTo>
                  <a:pt x="2439646" y="2466979"/>
                  <a:pt x="2268862" y="2444581"/>
                  <a:pt x="2059171" y="2464723"/>
                </a:cubicBezTo>
                <a:cubicBezTo>
                  <a:pt x="1849480" y="2484865"/>
                  <a:pt x="1731628" y="2453788"/>
                  <a:pt x="1547653" y="2464723"/>
                </a:cubicBezTo>
                <a:cubicBezTo>
                  <a:pt x="1363678" y="2475658"/>
                  <a:pt x="1135263" y="2491989"/>
                  <a:pt x="975957" y="2464723"/>
                </a:cubicBezTo>
                <a:cubicBezTo>
                  <a:pt x="816651" y="2437457"/>
                  <a:pt x="484285" y="2476497"/>
                  <a:pt x="193635" y="2464723"/>
                </a:cubicBezTo>
                <a:cubicBezTo>
                  <a:pt x="191026" y="2507003"/>
                  <a:pt x="198415" y="2526169"/>
                  <a:pt x="193635" y="2561541"/>
                </a:cubicBezTo>
                <a:cubicBezTo>
                  <a:pt x="195889" y="2619131"/>
                  <a:pt x="147377" y="2653016"/>
                  <a:pt x="96818" y="2658358"/>
                </a:cubicBezTo>
                <a:cubicBezTo>
                  <a:pt x="42894" y="2652825"/>
                  <a:pt x="-3321" y="2616329"/>
                  <a:pt x="1" y="2561541"/>
                </a:cubicBezTo>
                <a:cubicBezTo>
                  <a:pt x="44565" y="1783506"/>
                  <a:pt x="-135993" y="921045"/>
                  <a:pt x="0" y="290452"/>
                </a:cubicBezTo>
                <a:close/>
                <a:moveTo>
                  <a:pt x="3105746" y="193635"/>
                </a:moveTo>
                <a:cubicBezTo>
                  <a:pt x="3135846" y="193947"/>
                  <a:pt x="3176030" y="194303"/>
                  <a:pt x="3202564" y="193635"/>
                </a:cubicBezTo>
                <a:cubicBezTo>
                  <a:pt x="3249575" y="199734"/>
                  <a:pt x="3299962" y="143646"/>
                  <a:pt x="3299381" y="96818"/>
                </a:cubicBezTo>
                <a:moveTo>
                  <a:pt x="3202564" y="193635"/>
                </a:moveTo>
                <a:cubicBezTo>
                  <a:pt x="3206508" y="170735"/>
                  <a:pt x="3206719" y="138387"/>
                  <a:pt x="3202564" y="96817"/>
                </a:cubicBezTo>
                <a:cubicBezTo>
                  <a:pt x="3204278" y="124177"/>
                  <a:pt x="3179563" y="146404"/>
                  <a:pt x="3154155" y="145226"/>
                </a:cubicBezTo>
                <a:cubicBezTo>
                  <a:pt x="3126967" y="142061"/>
                  <a:pt x="3105899" y="124399"/>
                  <a:pt x="3105746" y="96817"/>
                </a:cubicBezTo>
                <a:moveTo>
                  <a:pt x="96817" y="387270"/>
                </a:moveTo>
                <a:cubicBezTo>
                  <a:pt x="98516" y="351116"/>
                  <a:pt x="97906" y="309822"/>
                  <a:pt x="96817" y="290452"/>
                </a:cubicBezTo>
                <a:cubicBezTo>
                  <a:pt x="96530" y="260401"/>
                  <a:pt x="118870" y="242952"/>
                  <a:pt x="145226" y="242043"/>
                </a:cubicBezTo>
                <a:cubicBezTo>
                  <a:pt x="171129" y="243921"/>
                  <a:pt x="198486" y="263490"/>
                  <a:pt x="193635" y="290452"/>
                </a:cubicBezTo>
                <a:cubicBezTo>
                  <a:pt x="191083" y="343070"/>
                  <a:pt x="145708" y="389247"/>
                  <a:pt x="96818" y="387269"/>
                </a:cubicBezTo>
                <a:cubicBezTo>
                  <a:pt x="40778" y="385013"/>
                  <a:pt x="-1881" y="349625"/>
                  <a:pt x="1" y="290452"/>
                </a:cubicBezTo>
                <a:moveTo>
                  <a:pt x="193635" y="290452"/>
                </a:moveTo>
                <a:cubicBezTo>
                  <a:pt x="199042" y="520702"/>
                  <a:pt x="207321" y="719718"/>
                  <a:pt x="193635" y="834020"/>
                </a:cubicBezTo>
                <a:cubicBezTo>
                  <a:pt x="179949" y="948322"/>
                  <a:pt x="168586" y="1205826"/>
                  <a:pt x="193635" y="1399330"/>
                </a:cubicBezTo>
                <a:cubicBezTo>
                  <a:pt x="218685" y="1592834"/>
                  <a:pt x="199636" y="1704636"/>
                  <a:pt x="193635" y="1986383"/>
                </a:cubicBezTo>
                <a:cubicBezTo>
                  <a:pt x="187634" y="2268130"/>
                  <a:pt x="198859" y="2347680"/>
                  <a:pt x="193635" y="2464723"/>
                </a:cubicBezTo>
              </a:path>
              <a:path w="3299381" h="2658358" fill="none" stroke="0" extrusionOk="0">
                <a:moveTo>
                  <a:pt x="0" y="290452"/>
                </a:moveTo>
                <a:cubicBezTo>
                  <a:pt x="471" y="239170"/>
                  <a:pt x="37823" y="195631"/>
                  <a:pt x="96817" y="193635"/>
                </a:cubicBezTo>
                <a:cubicBezTo>
                  <a:pt x="221640" y="211593"/>
                  <a:pt x="519833" y="192189"/>
                  <a:pt x="638424" y="193635"/>
                </a:cubicBezTo>
                <a:cubicBezTo>
                  <a:pt x="757015" y="195081"/>
                  <a:pt x="932513" y="191317"/>
                  <a:pt x="1180031" y="193635"/>
                </a:cubicBezTo>
                <a:cubicBezTo>
                  <a:pt x="1427549" y="195953"/>
                  <a:pt x="1582739" y="166961"/>
                  <a:pt x="1721639" y="193635"/>
                </a:cubicBezTo>
                <a:cubicBezTo>
                  <a:pt x="1860539" y="220309"/>
                  <a:pt x="2031901" y="185182"/>
                  <a:pt x="2293335" y="193635"/>
                </a:cubicBezTo>
                <a:cubicBezTo>
                  <a:pt x="2554769" y="202088"/>
                  <a:pt x="2879836" y="203714"/>
                  <a:pt x="3105746" y="193635"/>
                </a:cubicBezTo>
                <a:cubicBezTo>
                  <a:pt x="3101776" y="148896"/>
                  <a:pt x="3110509" y="129253"/>
                  <a:pt x="3105746" y="96817"/>
                </a:cubicBezTo>
                <a:cubicBezTo>
                  <a:pt x="3118314" y="41042"/>
                  <a:pt x="3137905" y="6680"/>
                  <a:pt x="3202563" y="0"/>
                </a:cubicBezTo>
                <a:cubicBezTo>
                  <a:pt x="3268278" y="2278"/>
                  <a:pt x="3303835" y="46562"/>
                  <a:pt x="3299380" y="96817"/>
                </a:cubicBezTo>
                <a:cubicBezTo>
                  <a:pt x="3230576" y="951880"/>
                  <a:pt x="3442627" y="1517697"/>
                  <a:pt x="3299381" y="2367906"/>
                </a:cubicBezTo>
                <a:cubicBezTo>
                  <a:pt x="3302357" y="2420616"/>
                  <a:pt x="3244743" y="2463297"/>
                  <a:pt x="3202564" y="2464723"/>
                </a:cubicBezTo>
                <a:cubicBezTo>
                  <a:pt x="3047963" y="2447238"/>
                  <a:pt x="2805543" y="2465005"/>
                  <a:pt x="2570689" y="2464723"/>
                </a:cubicBezTo>
                <a:cubicBezTo>
                  <a:pt x="2335835" y="2464441"/>
                  <a:pt x="2257129" y="2473096"/>
                  <a:pt x="2029082" y="2464723"/>
                </a:cubicBezTo>
                <a:cubicBezTo>
                  <a:pt x="1801035" y="2456350"/>
                  <a:pt x="1519246" y="2459162"/>
                  <a:pt x="1367117" y="2464723"/>
                </a:cubicBezTo>
                <a:cubicBezTo>
                  <a:pt x="1214989" y="2470284"/>
                  <a:pt x="1041241" y="2479017"/>
                  <a:pt x="825510" y="2464723"/>
                </a:cubicBezTo>
                <a:cubicBezTo>
                  <a:pt x="609779" y="2450429"/>
                  <a:pt x="462301" y="2455454"/>
                  <a:pt x="193635" y="2464723"/>
                </a:cubicBezTo>
                <a:cubicBezTo>
                  <a:pt x="193549" y="2494112"/>
                  <a:pt x="198031" y="2534315"/>
                  <a:pt x="193635" y="2561541"/>
                </a:cubicBezTo>
                <a:cubicBezTo>
                  <a:pt x="194909" y="2622879"/>
                  <a:pt x="155008" y="2655084"/>
                  <a:pt x="96818" y="2658358"/>
                </a:cubicBezTo>
                <a:cubicBezTo>
                  <a:pt x="34825" y="2648313"/>
                  <a:pt x="5690" y="2608422"/>
                  <a:pt x="1" y="2561541"/>
                </a:cubicBezTo>
                <a:cubicBezTo>
                  <a:pt x="-143839" y="1770745"/>
                  <a:pt x="24418" y="1175551"/>
                  <a:pt x="0" y="290452"/>
                </a:cubicBezTo>
                <a:close/>
                <a:moveTo>
                  <a:pt x="3105746" y="193635"/>
                </a:moveTo>
                <a:cubicBezTo>
                  <a:pt x="3149117" y="195045"/>
                  <a:pt x="3168288" y="193374"/>
                  <a:pt x="3202564" y="193635"/>
                </a:cubicBezTo>
                <a:cubicBezTo>
                  <a:pt x="3256808" y="204921"/>
                  <a:pt x="3296921" y="150080"/>
                  <a:pt x="3299381" y="96818"/>
                </a:cubicBezTo>
                <a:moveTo>
                  <a:pt x="3202564" y="193635"/>
                </a:moveTo>
                <a:cubicBezTo>
                  <a:pt x="3203406" y="159023"/>
                  <a:pt x="3204407" y="140070"/>
                  <a:pt x="3202564" y="96817"/>
                </a:cubicBezTo>
                <a:cubicBezTo>
                  <a:pt x="3204934" y="124552"/>
                  <a:pt x="3176887" y="142469"/>
                  <a:pt x="3154155" y="145226"/>
                </a:cubicBezTo>
                <a:cubicBezTo>
                  <a:pt x="3129779" y="145734"/>
                  <a:pt x="3099553" y="123644"/>
                  <a:pt x="3105746" y="96817"/>
                </a:cubicBezTo>
                <a:moveTo>
                  <a:pt x="96817" y="387270"/>
                </a:moveTo>
                <a:cubicBezTo>
                  <a:pt x="101305" y="359161"/>
                  <a:pt x="93757" y="310785"/>
                  <a:pt x="96817" y="290452"/>
                </a:cubicBezTo>
                <a:cubicBezTo>
                  <a:pt x="95574" y="260945"/>
                  <a:pt x="118867" y="240932"/>
                  <a:pt x="145226" y="242043"/>
                </a:cubicBezTo>
                <a:cubicBezTo>
                  <a:pt x="173959" y="243613"/>
                  <a:pt x="196819" y="264926"/>
                  <a:pt x="193635" y="290452"/>
                </a:cubicBezTo>
                <a:cubicBezTo>
                  <a:pt x="189681" y="335466"/>
                  <a:pt x="153602" y="385507"/>
                  <a:pt x="96818" y="387269"/>
                </a:cubicBezTo>
                <a:cubicBezTo>
                  <a:pt x="38869" y="399128"/>
                  <a:pt x="3297" y="334696"/>
                  <a:pt x="1" y="290452"/>
                </a:cubicBezTo>
                <a:moveTo>
                  <a:pt x="193635" y="290452"/>
                </a:moveTo>
                <a:cubicBezTo>
                  <a:pt x="188350" y="475876"/>
                  <a:pt x="183456" y="576679"/>
                  <a:pt x="193635" y="812277"/>
                </a:cubicBezTo>
                <a:cubicBezTo>
                  <a:pt x="203814" y="1047875"/>
                  <a:pt x="217532" y="1087212"/>
                  <a:pt x="193635" y="1312359"/>
                </a:cubicBezTo>
                <a:cubicBezTo>
                  <a:pt x="169738" y="1537506"/>
                  <a:pt x="188535" y="1686577"/>
                  <a:pt x="193635" y="1855927"/>
                </a:cubicBezTo>
                <a:cubicBezTo>
                  <a:pt x="198735" y="2025277"/>
                  <a:pt x="207128" y="2216948"/>
                  <a:pt x="193635" y="246472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i="0" dirty="0" smtClean="0">
                <a:solidFill>
                  <a:schemeClr val="tx1"/>
                </a:solidFill>
                <a:effectLst/>
              </a:rPr>
              <a:t> Fotografija 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je snimljena </a:t>
            </a:r>
            <a:r>
              <a:rPr lang="pl-PL" sz="2400" b="1" i="0" dirty="0" smtClean="0">
                <a:solidFill>
                  <a:schemeClr val="tx1"/>
                </a:solidFill>
                <a:effectLst/>
              </a:rPr>
              <a:t> u 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izbjegličkom naselju u </a:t>
            </a:r>
            <a:r>
              <a:rPr lang="pl-PL" sz="2400" b="1" i="0" dirty="0" smtClean="0">
                <a:solidFill>
                  <a:schemeClr val="tx1"/>
                </a:solidFill>
                <a:effectLst/>
              </a:rPr>
              <a:t>Zagrebu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D32A27C-A55A-4105-83B8-AF9EDE73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52" y="1343319"/>
            <a:ext cx="8101632" cy="532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728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634</Words>
  <Application>Microsoft Office PowerPoint</Application>
  <PresentationFormat>Custom</PresentationFormat>
  <Paragraphs>120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Elephant</vt:lpstr>
      <vt:lpstr>Calibri</vt:lpstr>
      <vt:lpstr>Times New Roman</vt:lpstr>
      <vt:lpstr>Calibri Light</vt:lpstr>
      <vt:lpstr>Office Theme</vt:lpstr>
      <vt:lpstr>Stradanja stanovništva i ratna razaranja</vt:lpstr>
      <vt:lpstr>Slide 2</vt:lpstr>
      <vt:lpstr>Stradanja stanovništva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54</cp:revision>
  <dcterms:created xsi:type="dcterms:W3CDTF">2021-01-04T08:54:24Z</dcterms:created>
  <dcterms:modified xsi:type="dcterms:W3CDTF">2021-07-05T11:48:34Z</dcterms:modified>
</cp:coreProperties>
</file>